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r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2" autoAdjust="0"/>
    <p:restoredTop sz="99645" autoAdjust="0"/>
  </p:normalViewPr>
  <p:slideViewPr>
    <p:cSldViewPr>
      <p:cViewPr varScale="1">
        <p:scale>
          <a:sx n="98" d="100"/>
          <a:sy n="98" d="100"/>
        </p:scale>
        <p:origin x="8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..\..\..\nfclogocolorai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Customer User Acceptance Test (CUAT)</a:t>
            </a:r>
          </a:p>
        </p:txBody>
      </p:sp>
      <p:sp>
        <p:nvSpPr>
          <p:cNvPr id="9" name="TextBox 8" descr="High-Level Timeline "/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PP 06  February 23, 2021 – March 19, 2021&#10;PP 13  June 1, 2021 – June 25, 2021&#10;PP 20  September 7, 2021 – October 1, 2021&#10;"/>
          <p:cNvSpPr>
            <a:spLocks noGrp="1"/>
          </p:cNvSpPr>
          <p:nvPr>
            <p:ph idx="10"/>
          </p:nvPr>
        </p:nvSpPr>
        <p:spPr>
          <a:xfrm>
            <a:off x="377092" y="1932230"/>
            <a:ext cx="3849576" cy="1359932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CY21 Scheduled Release Dates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February 23, 2021 – March 19, 2021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June 1, 2021 – June 25, 2021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20  September 7, 2021 – October 1, 2021</a:t>
            </a:r>
          </a:p>
          <a:p>
            <a:pPr lvl="1" indent="-228573">
              <a:buFontTx/>
              <a:buChar char="•"/>
              <a:defRPr/>
            </a:pPr>
            <a:endParaRPr lang="en-US" sz="1400" dirty="0"/>
          </a:p>
          <a:p>
            <a:pPr marL="227013" indent="-227013">
              <a:defRPr/>
            </a:pPr>
            <a:endParaRPr lang="en-US" dirty="0"/>
          </a:p>
          <a:p>
            <a:pPr marL="227013" lvl="1" indent="-227013"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5" name="TextBox 4" descr="Recent Accomplishments "/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CUAT for the following testing initiatives:&#10;&#10;CY21 PP13, Scheduled Release&#10;"/>
          <p:cNvSpPr>
            <a:spLocks noGrp="1"/>
          </p:cNvSpPr>
          <p:nvPr>
            <p:ph sz="quarter" idx="11"/>
          </p:nvPr>
        </p:nvSpPr>
        <p:spPr>
          <a:xfrm>
            <a:off x="4724400" y="1981200"/>
            <a:ext cx="4038600" cy="167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CUAT for the following testing initiatives:</a:t>
            </a:r>
          </a:p>
          <a:p>
            <a:pPr marL="0" indent="0"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CY21 PP13, Scheduled Release</a:t>
            </a:r>
          </a:p>
          <a:p>
            <a:pPr marL="0" indent="0"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/>
          <p:cNvSpPr txBox="1"/>
          <p:nvPr/>
        </p:nvSpPr>
        <p:spPr>
          <a:xfrm>
            <a:off x="377092" y="38100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1 PP17, Project 41410, SBA EmpowHR 9.0 Implementation&#10;&#10;Preparing to conduct:&#10;CY21 PP20, Scheduled Release   &#10;CY21 PP21, Project 39355, DOJ Paycheck8 Implementation&#10;CY21 PP21, Project 42688, MSPB Paycheck Implementation&#10;"/>
          <p:cNvSpPr>
            <a:spLocks noGrp="1"/>
          </p:cNvSpPr>
          <p:nvPr>
            <p:ph idx="12"/>
          </p:nvPr>
        </p:nvSpPr>
        <p:spPr>
          <a:xfrm>
            <a:off x="304799" y="4343400"/>
            <a:ext cx="4038601" cy="201251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 marL="282542" lvl="2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CY21 PP17, Project 41410, SBA EmpowHR 9.0        Implementation</a:t>
            </a:r>
          </a:p>
          <a:p>
            <a:pPr marL="0" indent="0"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Preparing to conduct: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CY21 PP20, Scheduled Release   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CY21 PP21, Project 39355, DOJ Paycheck8 Implementation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CY21 PP21, Project 42688, MSPB Paycheck Implementation</a:t>
            </a:r>
          </a:p>
        </p:txBody>
      </p:sp>
      <p:sp>
        <p:nvSpPr>
          <p:cNvPr id="2" name="TextBox 1" descr="Issues/Risk"/>
          <p:cNvSpPr txBox="1"/>
          <p:nvPr/>
        </p:nvSpPr>
        <p:spPr>
          <a:xfrm>
            <a:off x="4800600" y="3810000"/>
            <a:ext cx="4114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* CUAT is scheduled based on current implementation schedules&#10;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</a:t>
            </a:r>
            <a:r>
              <a:rPr lang="en-US" b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August 11, </a:t>
            </a: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15438</TotalTime>
  <Words>282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Customer User Acceptance Test (CUAT)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PRT CUAT - August 2021</dc:title>
  <dc:creator>National Finance Center</dc:creator>
  <cp:lastModifiedBy>Erminger, Wyatt - OCFO</cp:lastModifiedBy>
  <cp:revision>1092</cp:revision>
  <cp:lastPrinted>2020-01-07T15:05:47Z</cp:lastPrinted>
  <dcterms:created xsi:type="dcterms:W3CDTF">2006-10-24T17:39:02Z</dcterms:created>
  <dcterms:modified xsi:type="dcterms:W3CDTF">2021-08-13T17:29:05Z</dcterms:modified>
</cp:coreProperties>
</file>