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106" d="100"/>
          <a:sy n="106" d="100"/>
        </p:scale>
        <p:origin x="5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3" y="67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&quot;&quot;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0 PP06 Community-Wide Projects 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CY21 PP20/21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graphicFrame>
        <p:nvGraphicFramePr>
          <p:cNvPr id="11" name="Table 10" descr="Table to show CY21 PP20 and 21 Scheduled Projects.&#10;Pay Period CY21 PP20, Project 45758  – Financial Disclosure Description Change.&#10; Project 46888 – Changes to Agency Contribution for FERS, FERS-FRAE, FERS-RAE.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652772"/>
              </p:ext>
            </p:extLst>
          </p:nvPr>
        </p:nvGraphicFramePr>
        <p:xfrm>
          <a:off x="228601" y="1957615"/>
          <a:ext cx="3886200" cy="1394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1957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98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CY21 PP20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45758 – Financial Disclosure Description Change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981"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latin typeface="+mn-lt"/>
                          <a:cs typeface="Arial" pitchFamily="34" charset="0"/>
                        </a:rPr>
                        <a:t>CY21 PP21</a:t>
                      </a:r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46888 – Changes to Agency Contribution for FERS, FERS-FRAE, FERS-RAE</a:t>
                      </a: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* Project 45758 Systems requirements and FRD are complete.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Project 45758 Systems requirements and FRD are complete.</a:t>
            </a:r>
          </a:p>
          <a:p>
            <a:pPr marL="0" indent="0">
              <a:spcAft>
                <a:spcPts val="300"/>
              </a:spcAft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Project 45758 – Development &amp; QA testing phase. &#10;&#10;Project 46888 -  FRD in progress.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/>
              <a:t>Project 45758 – Development &amp; QA testing </a:t>
            </a:r>
            <a:r>
              <a:rPr lang="en-US" dirty="0">
                <a:cs typeface="Arial" charset="0"/>
              </a:rPr>
              <a:t>phase. 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Project 46888 -  FRD in progress.</a:t>
            </a:r>
          </a:p>
          <a:p>
            <a:pPr marL="57150" indent="0">
              <a:spcBef>
                <a:spcPts val="0"/>
              </a:spcBef>
              <a:buNone/>
              <a:defRPr/>
            </a:pPr>
            <a:endParaRPr lang="en-US" dirty="0"/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48200" y="3859768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* 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August 11, 2021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17384</TotalTime>
  <Words>234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CY21 PP20/21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PRT Scheduled Release CY21 PP20  - August 2021</dc:title>
  <dc:creator>National Finance Center</dc:creator>
  <cp:lastModifiedBy>Erminger, Wyatt - OCFO</cp:lastModifiedBy>
  <cp:revision>1059</cp:revision>
  <cp:lastPrinted>2019-07-30T21:27:01Z</cp:lastPrinted>
  <dcterms:created xsi:type="dcterms:W3CDTF">2006-10-24T17:39:02Z</dcterms:created>
  <dcterms:modified xsi:type="dcterms:W3CDTF">2021-08-13T17:35:13Z</dcterms:modified>
</cp:coreProperties>
</file>