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67" d="100"/>
          <a:sy n="67" d="100"/>
        </p:scale>
        <p:origin x="6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1940D6A1-06D1-A0B5-B078-35A04414237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4 PP06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35665"/>
            <a:ext cx="8153400" cy="381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CY24 PP06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4 PP06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CY24 PP06 Scheduled Projects</a:t>
            </a:r>
          </a:p>
        </p:txBody>
      </p:sp>
      <p:graphicFrame>
        <p:nvGraphicFramePr>
          <p:cNvPr id="11" name="Table 10" descr="Table to show Pay Period and Project. Pay  Period CY24 PP06 Project &#10;Project 73151 - NFC 2023 Personal Benefit Statements&#10; CY24 PP06 Project 74624 – GPPA Ch15 Fair Chance Act Changes&#10;&#10;&#10;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91361"/>
              </p:ext>
            </p:extLst>
          </p:nvPr>
        </p:nvGraphicFramePr>
        <p:xfrm>
          <a:off x="142875" y="2253115"/>
          <a:ext cx="3971925" cy="15586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CY24 PP06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73151 - NFC 2023 Personal Benefit Statements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CY24 PP06 </a:t>
                      </a:r>
                    </a:p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74624 – GPPA Ch15 Fair Chance Act Changes</a:t>
                      </a: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Project 73151 working with vendor to obtain TSP balances for inclusion in PBS.&#10;&#10;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73151 working with vendor to obtain TSP balances for inclusion in PBS.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52274" y="3937818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73151 – Development phase.&#10;Project 74624 -  Development phase.&#10;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73151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/>
              <a:t>Project 74624 -  Development phase.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February 7, 2024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February 7, 2024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20582</TotalTime>
  <Words>235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CY24 PP06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CY24 PP06 Community-Wide Projects</dc:title>
  <dc:creator>National Finance Center</dc:creator>
  <cp:lastModifiedBy>Adams, Tasha - OCFO-NFC</cp:lastModifiedBy>
  <cp:revision>1074</cp:revision>
  <cp:lastPrinted>2019-07-30T21:27:01Z</cp:lastPrinted>
  <dcterms:created xsi:type="dcterms:W3CDTF">2006-10-24T17:39:02Z</dcterms:created>
  <dcterms:modified xsi:type="dcterms:W3CDTF">2024-02-07T17:24:53Z</dcterms:modified>
</cp:coreProperties>
</file>