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165" d="100"/>
          <a:sy n="165" d="100"/>
        </p:scale>
        <p:origin x="106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3DD2684A-FE87-48F7-179C-FDCE370DBF8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 May 2025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(CUAT) May 2025 </a:t>
            </a:r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CY25 Scheduled Release Dates:&#10;PP 06  March 4, 2025 – March 28, 2025&#10;PP 13  June 10, 2025 - July 3, 2025&#10;PP 19  September 2, 2025 - September 26, 2025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1000" y="1796101"/>
            <a:ext cx="4161912" cy="1949367"/>
          </a:xfrm>
        </p:spPr>
        <p:txBody>
          <a:bodyPr>
            <a:no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Scheduled Release Dates: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March 4, 2025 – March 28, 2025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June 10, 2025 - July 3, 2025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September 2, 2025 - September 26, 2025</a:t>
            </a:r>
            <a:endParaRPr lang="en-US" sz="1200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ATB initiatives:&#10;CY25 PP06, Scheduled Release&#10;CY25 PP09, GAO to GovTA 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401"/>
            <a:ext cx="4350486" cy="2277279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ATB initiatives: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CY25 PP06, Scheduled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CY25 PP09, GAO to GovTA 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3953680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 Preparing Documentation&#10;CY25 PP13, Scheduled Release &#10;CY25 PP14, Project 78890, GovTA Core, Releases 1.7.4, 1.7.5 and 1.7.6&#10;CY25 PP15, Project 72120, SBA into GovTA Core, Release 1.7.6&#10;CY25 PP14, Project 78890, GovTA Core, Releases 1.7.4, 1.7.5 and 1.7.6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397" y="4343399"/>
            <a:ext cx="4038601" cy="206051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 Preparing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PP13, Scheduled Release 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PP14, Project 78890, GovTA Core, Releases 1.7.4, 1.7.5 and 1.7.6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PP15, Project 72120, SBA into GovTA Core, Release 1.7.6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CY25 PP14, Project 78890, GovTA Core, Releases 1.7.4, 1.7.5 and 1.7.6</a:t>
            </a: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76800" y="3970523"/>
            <a:ext cx="366356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Rescheduling implementation dat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2975" y="4319854"/>
            <a:ext cx="3971260" cy="1818146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Rescheduling implementation dates.</a:t>
            </a:r>
          </a:p>
        </p:txBody>
      </p:sp>
      <p:sp>
        <p:nvSpPr>
          <p:cNvPr id="7" name="TextBox 6" descr="National Finance Center - as of  May 21, 2025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May 21, 2025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16646</TotalTime>
  <Words>142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1_Default Design</vt:lpstr>
      <vt:lpstr>Customer User Acceptance Test (CUAT) May 2025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May 2025</dc:title>
  <dc:creator>National Finance Center</dc:creator>
  <cp:lastModifiedBy>Erminger, Wyatt - OCFO-NFC</cp:lastModifiedBy>
  <cp:revision>1135</cp:revision>
  <cp:lastPrinted>2020-01-07T15:05:47Z</cp:lastPrinted>
  <dcterms:created xsi:type="dcterms:W3CDTF">2006-10-24T17:39:02Z</dcterms:created>
  <dcterms:modified xsi:type="dcterms:W3CDTF">2025-05-21T16:46:58Z</dcterms:modified>
</cp:coreProperties>
</file>