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84" r:id="rId3"/>
    <p:sldId id="282" r:id="rId4"/>
    <p:sldId id="283" r:id="rId5"/>
    <p:sldId id="257" r:id="rId6"/>
    <p:sldId id="259" r:id="rId7"/>
    <p:sldId id="274" r:id="rId8"/>
    <p:sldId id="258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6" r:id="rId20"/>
    <p:sldId id="277" r:id="rId21"/>
    <p:sldId id="278" r:id="rId22"/>
    <p:sldId id="279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2A58B-0147-476E-A1B7-81099CF858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61FB8-7DD3-4551-9375-10B55A23BE81}">
      <dgm:prSet phldrT="[Text]" custT="1"/>
      <dgm:spPr/>
      <dgm:t>
        <a:bodyPr/>
        <a:lstStyle/>
        <a:p>
          <a:r>
            <a:rPr lang="en-US" sz="1200" dirty="0"/>
            <a:t>Office of the Assistant Secretary for Administration</a:t>
          </a:r>
        </a:p>
      </dgm:t>
    </dgm:pt>
    <dgm:pt modelId="{41D370BB-BB3E-4565-8C8E-50FADB60CECF}" type="parTrans" cxnId="{5D756779-5216-4C80-97E2-885639A3A280}">
      <dgm:prSet/>
      <dgm:spPr/>
      <dgm:t>
        <a:bodyPr/>
        <a:lstStyle/>
        <a:p>
          <a:endParaRPr lang="en-US"/>
        </a:p>
      </dgm:t>
    </dgm:pt>
    <dgm:pt modelId="{D8055B32-E471-4E51-9ED5-15D19ADBC89C}" type="sibTrans" cxnId="{5D756779-5216-4C80-97E2-885639A3A280}">
      <dgm:prSet/>
      <dgm:spPr/>
      <dgm:t>
        <a:bodyPr/>
        <a:lstStyle/>
        <a:p>
          <a:endParaRPr lang="en-US"/>
        </a:p>
      </dgm:t>
    </dgm:pt>
    <dgm:pt modelId="{4C7BA75C-AAF7-4620-A1F8-4C1D8110441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dirty="0"/>
            <a:t>Office of the Chief Information Officer</a:t>
          </a:r>
        </a:p>
      </dgm:t>
    </dgm:pt>
    <dgm:pt modelId="{80D5321F-4BFD-458B-897B-A359D28E3C1E}" type="parTrans" cxnId="{7CBCD31D-C0C0-441A-887F-074C2CF2913F}">
      <dgm:prSet/>
      <dgm:spPr/>
      <dgm:t>
        <a:bodyPr/>
        <a:lstStyle/>
        <a:p>
          <a:endParaRPr lang="en-US"/>
        </a:p>
      </dgm:t>
    </dgm:pt>
    <dgm:pt modelId="{DC062CCD-4B6C-41F6-B13A-54C34C2557C9}" type="sibTrans" cxnId="{7CBCD31D-C0C0-441A-887F-074C2CF2913F}">
      <dgm:prSet/>
      <dgm:spPr/>
      <dgm:t>
        <a:bodyPr/>
        <a:lstStyle/>
        <a:p>
          <a:endParaRPr lang="en-US"/>
        </a:p>
      </dgm:t>
    </dgm:pt>
    <dgm:pt modelId="{84885AE9-B705-437D-AC45-F7CF0947BBB0}">
      <dgm:prSet phldrT="[Text]" custT="1"/>
      <dgm:spPr/>
      <dgm:t>
        <a:bodyPr/>
        <a:lstStyle/>
        <a:p>
          <a:r>
            <a:rPr lang="en-US" sz="1200" dirty="0"/>
            <a:t>Office of Contracts and Procurement</a:t>
          </a:r>
        </a:p>
      </dgm:t>
    </dgm:pt>
    <dgm:pt modelId="{F79F2485-0C33-49B0-8431-A94ACF985E5E}" type="parTrans" cxnId="{EA33B760-5964-4D4C-A1AD-C2F3BC64ADF3}">
      <dgm:prSet/>
      <dgm:spPr/>
      <dgm:t>
        <a:bodyPr/>
        <a:lstStyle/>
        <a:p>
          <a:endParaRPr lang="en-US"/>
        </a:p>
      </dgm:t>
    </dgm:pt>
    <dgm:pt modelId="{D4F634BC-74A9-4B52-9210-02F3E62ABA3E}" type="sibTrans" cxnId="{EA33B760-5964-4D4C-A1AD-C2F3BC64ADF3}">
      <dgm:prSet/>
      <dgm:spPr/>
      <dgm:t>
        <a:bodyPr/>
        <a:lstStyle/>
        <a:p>
          <a:endParaRPr lang="en-US"/>
        </a:p>
      </dgm:t>
    </dgm:pt>
    <dgm:pt modelId="{964D147D-B2DC-47D2-848A-0F8174C90BF8}">
      <dgm:prSet phldrT="[Text]" custT="1"/>
      <dgm:spPr>
        <a:solidFill>
          <a:schemeClr val="accent1"/>
        </a:solidFill>
      </dgm:spPr>
      <dgm:t>
        <a:bodyPr/>
        <a:lstStyle/>
        <a:p>
          <a:endParaRPr lang="en-US" sz="1200" dirty="0"/>
        </a:p>
        <a:p>
          <a:r>
            <a:rPr lang="en-US" sz="1200" dirty="0"/>
            <a:t>Office of Property and Fleet Management</a:t>
          </a:r>
        </a:p>
        <a:p>
          <a:endParaRPr lang="en-US" sz="1200" dirty="0"/>
        </a:p>
      </dgm:t>
    </dgm:pt>
    <dgm:pt modelId="{72229684-249C-4D57-8854-CCB0E071F98E}" type="parTrans" cxnId="{7816978B-6864-4706-ABD8-F550EBDFAF4E}">
      <dgm:prSet/>
      <dgm:spPr/>
      <dgm:t>
        <a:bodyPr/>
        <a:lstStyle/>
        <a:p>
          <a:endParaRPr lang="en-US"/>
        </a:p>
      </dgm:t>
    </dgm:pt>
    <dgm:pt modelId="{EBCA874F-39FC-457E-ABCF-54026F5AD721}" type="sibTrans" cxnId="{7816978B-6864-4706-ABD8-F550EBDFAF4E}">
      <dgm:prSet/>
      <dgm:spPr/>
      <dgm:t>
        <a:bodyPr/>
        <a:lstStyle/>
        <a:p>
          <a:endParaRPr lang="en-US"/>
        </a:p>
      </dgm:t>
    </dgm:pt>
    <dgm:pt modelId="{40903254-8F80-4640-B498-5870C08F0195}">
      <dgm:prSet custT="1"/>
      <dgm:spPr>
        <a:solidFill>
          <a:schemeClr val="accent1"/>
        </a:solidFill>
      </dgm:spPr>
      <dgm:t>
        <a:bodyPr/>
        <a:lstStyle/>
        <a:p>
          <a:r>
            <a:rPr lang="en-US" sz="1200" dirty="0"/>
            <a:t>Office of Human Resources Management</a:t>
          </a:r>
        </a:p>
      </dgm:t>
    </dgm:pt>
    <dgm:pt modelId="{CD6DD546-1389-4321-9BCB-7D90B186402A}" type="parTrans" cxnId="{80AC4B38-5040-4380-89EE-714B87AB9F5D}">
      <dgm:prSet/>
      <dgm:spPr/>
      <dgm:t>
        <a:bodyPr/>
        <a:lstStyle/>
        <a:p>
          <a:endParaRPr lang="en-US"/>
        </a:p>
      </dgm:t>
    </dgm:pt>
    <dgm:pt modelId="{8F81D4AF-7794-4711-83FD-6E3AD982842F}" type="sibTrans" cxnId="{80AC4B38-5040-4380-89EE-714B87AB9F5D}">
      <dgm:prSet/>
      <dgm:spPr/>
      <dgm:t>
        <a:bodyPr/>
        <a:lstStyle/>
        <a:p>
          <a:endParaRPr lang="en-US"/>
        </a:p>
      </dgm:t>
    </dgm:pt>
    <dgm:pt modelId="{94EFA6FC-DA06-4B33-B18A-326C77769EA4}">
      <dgm:prSet custT="1"/>
      <dgm:spPr>
        <a:solidFill>
          <a:schemeClr val="accent1"/>
        </a:solidFill>
      </dgm:spPr>
      <dgm:t>
        <a:bodyPr/>
        <a:lstStyle/>
        <a:p>
          <a:r>
            <a:rPr lang="en-US" sz="1200" dirty="0"/>
            <a:t>Office of Homeland Security</a:t>
          </a:r>
        </a:p>
      </dgm:t>
    </dgm:pt>
    <dgm:pt modelId="{13FC233D-E2E4-40FC-9697-9DA4E0451E7B}" type="parTrans" cxnId="{0C97527B-420B-4B1C-AD84-83746810167E}">
      <dgm:prSet/>
      <dgm:spPr/>
      <dgm:t>
        <a:bodyPr/>
        <a:lstStyle/>
        <a:p>
          <a:endParaRPr lang="en-US"/>
        </a:p>
      </dgm:t>
    </dgm:pt>
    <dgm:pt modelId="{176A8BDF-4655-4321-A73C-987CC0D1870A}" type="sibTrans" cxnId="{0C97527B-420B-4B1C-AD84-83746810167E}">
      <dgm:prSet/>
      <dgm:spPr/>
      <dgm:t>
        <a:bodyPr/>
        <a:lstStyle/>
        <a:p>
          <a:endParaRPr lang="en-US"/>
        </a:p>
      </dgm:t>
    </dgm:pt>
    <dgm:pt modelId="{6D2DA605-4A75-4237-BCDF-958F4790BAFA}">
      <dgm:prSet custT="1"/>
      <dgm:spPr/>
      <dgm:t>
        <a:bodyPr/>
        <a:lstStyle/>
        <a:p>
          <a:r>
            <a:rPr lang="en-US" sz="1200" dirty="0"/>
            <a:t>Office of Operations</a:t>
          </a:r>
        </a:p>
      </dgm:t>
    </dgm:pt>
    <dgm:pt modelId="{8BFC0074-A238-4B5C-A0A2-59A919FB2AB1}" type="parTrans" cxnId="{843D27FA-DB2C-411E-AE13-EBC33758E265}">
      <dgm:prSet/>
      <dgm:spPr/>
      <dgm:t>
        <a:bodyPr/>
        <a:lstStyle/>
        <a:p>
          <a:endParaRPr lang="en-US"/>
        </a:p>
      </dgm:t>
    </dgm:pt>
    <dgm:pt modelId="{C0C3D57B-8CC6-47F5-A5E8-C4FB2B87549E}" type="sibTrans" cxnId="{843D27FA-DB2C-411E-AE13-EBC33758E265}">
      <dgm:prSet/>
      <dgm:spPr/>
      <dgm:t>
        <a:bodyPr/>
        <a:lstStyle/>
        <a:p>
          <a:endParaRPr lang="en-US"/>
        </a:p>
      </dgm:t>
    </dgm:pt>
    <dgm:pt modelId="{24FE8624-19C3-4ED3-857E-AD268FA64CD7}">
      <dgm:prSet custT="1"/>
      <dgm:spPr/>
      <dgm:t>
        <a:bodyPr/>
        <a:lstStyle/>
        <a:p>
          <a:r>
            <a:rPr lang="en-US" sz="1200" dirty="0"/>
            <a:t>Office of Executive Secretariat</a:t>
          </a:r>
        </a:p>
      </dgm:t>
    </dgm:pt>
    <dgm:pt modelId="{4C7DC78A-9EFA-4A1E-9EA6-3A3F1FD68FF9}" type="parTrans" cxnId="{E0E5E525-D860-47DC-A321-6C78140B03E2}">
      <dgm:prSet/>
      <dgm:spPr/>
      <dgm:t>
        <a:bodyPr/>
        <a:lstStyle/>
        <a:p>
          <a:endParaRPr lang="en-US"/>
        </a:p>
      </dgm:t>
    </dgm:pt>
    <dgm:pt modelId="{E70EDBFA-95B6-4A33-8F85-2A98002CF395}" type="sibTrans" cxnId="{E0E5E525-D860-47DC-A321-6C78140B03E2}">
      <dgm:prSet/>
      <dgm:spPr/>
      <dgm:t>
        <a:bodyPr/>
        <a:lstStyle/>
        <a:p>
          <a:endParaRPr lang="en-US"/>
        </a:p>
      </dgm:t>
    </dgm:pt>
    <dgm:pt modelId="{531FEB7A-1926-44FD-B8B8-8150175D23A0}">
      <dgm:prSet custT="1"/>
      <dgm:spPr/>
      <dgm:t>
        <a:bodyPr/>
        <a:lstStyle/>
        <a:p>
          <a:r>
            <a:rPr lang="en-US" sz="1200" dirty="0"/>
            <a:t>Office of Small and Disadvantaged Business Utilization</a:t>
          </a:r>
        </a:p>
      </dgm:t>
    </dgm:pt>
    <dgm:pt modelId="{38B9AE49-BA4C-4B12-9AAF-153FC8E5265C}" type="parTrans" cxnId="{591ED5D3-D2DC-41BA-9B64-1F6E9F72F389}">
      <dgm:prSet/>
      <dgm:spPr/>
      <dgm:t>
        <a:bodyPr/>
        <a:lstStyle/>
        <a:p>
          <a:endParaRPr lang="en-US"/>
        </a:p>
      </dgm:t>
    </dgm:pt>
    <dgm:pt modelId="{3318923D-B816-442F-AB64-238B5E640FC8}" type="sibTrans" cxnId="{591ED5D3-D2DC-41BA-9B64-1F6E9F72F389}">
      <dgm:prSet/>
      <dgm:spPr/>
      <dgm:t>
        <a:bodyPr/>
        <a:lstStyle/>
        <a:p>
          <a:endParaRPr lang="en-US"/>
        </a:p>
      </dgm:t>
    </dgm:pt>
    <dgm:pt modelId="{4A6279E6-F395-4E2C-8935-7B5F053905E3}" type="asst">
      <dgm:prSet custT="1"/>
      <dgm:spPr/>
      <dgm:t>
        <a:bodyPr/>
        <a:lstStyle/>
        <a:p>
          <a:r>
            <a:rPr lang="en-US" sz="1200" dirty="0"/>
            <a:t>Secretary’s Customer Experience Office</a:t>
          </a:r>
        </a:p>
      </dgm:t>
    </dgm:pt>
    <dgm:pt modelId="{8B6178A4-1D9D-4FC1-9B72-616CC7DC51F4}" type="parTrans" cxnId="{30205870-0387-4DA0-9C2E-7073492DF2E6}">
      <dgm:prSet/>
      <dgm:spPr/>
      <dgm:t>
        <a:bodyPr/>
        <a:lstStyle/>
        <a:p>
          <a:endParaRPr lang="en-US"/>
        </a:p>
      </dgm:t>
    </dgm:pt>
    <dgm:pt modelId="{41F56223-7EEA-4C45-9FC2-6C526B465DA1}" type="sibTrans" cxnId="{30205870-0387-4DA0-9C2E-7073492DF2E6}">
      <dgm:prSet/>
      <dgm:spPr/>
      <dgm:t>
        <a:bodyPr/>
        <a:lstStyle/>
        <a:p>
          <a:endParaRPr lang="en-US"/>
        </a:p>
      </dgm:t>
    </dgm:pt>
    <dgm:pt modelId="{5153A6FD-6966-4F42-A6AC-F7837E5A3FEC}" type="pres">
      <dgm:prSet presAssocID="{D302A58B-0147-476E-A1B7-81099CF858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74E23F-7F14-4531-AA72-2119C2A7E2ED}" type="pres">
      <dgm:prSet presAssocID="{64A61FB8-7DD3-4551-9375-10B55A23BE81}" presName="hierRoot1" presStyleCnt="0">
        <dgm:presLayoutVars>
          <dgm:hierBranch val="init"/>
        </dgm:presLayoutVars>
      </dgm:prSet>
      <dgm:spPr/>
    </dgm:pt>
    <dgm:pt modelId="{A3417D2C-D4EF-4A74-A713-3AE5FECE9D40}" type="pres">
      <dgm:prSet presAssocID="{64A61FB8-7DD3-4551-9375-10B55A23BE81}" presName="rootComposite1" presStyleCnt="0"/>
      <dgm:spPr/>
    </dgm:pt>
    <dgm:pt modelId="{40E3A405-E89A-4969-ADB0-93DB9912FBDA}" type="pres">
      <dgm:prSet presAssocID="{64A61FB8-7DD3-4551-9375-10B55A23BE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A6EE3-C354-49EC-87A4-E0EC2F59F9E1}" type="pres">
      <dgm:prSet presAssocID="{64A61FB8-7DD3-4551-9375-10B55A23BE8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9B6BAD5-5F13-4A76-B489-6A993B3524D8}" type="pres">
      <dgm:prSet presAssocID="{64A61FB8-7DD3-4551-9375-10B55A23BE81}" presName="hierChild2" presStyleCnt="0"/>
      <dgm:spPr/>
    </dgm:pt>
    <dgm:pt modelId="{82950A54-5B82-4BC4-9624-A10E0816FA33}" type="pres">
      <dgm:prSet presAssocID="{80D5321F-4BFD-458B-897B-A359D28E3C1E}" presName="Name37" presStyleLbl="parChTrans1D2" presStyleIdx="0" presStyleCnt="9"/>
      <dgm:spPr/>
      <dgm:t>
        <a:bodyPr/>
        <a:lstStyle/>
        <a:p>
          <a:endParaRPr lang="en-US"/>
        </a:p>
      </dgm:t>
    </dgm:pt>
    <dgm:pt modelId="{837CC993-CBAD-4EC5-8268-1B4DE277F5BD}" type="pres">
      <dgm:prSet presAssocID="{4C7BA75C-AAF7-4620-A1F8-4C1D8110441E}" presName="hierRoot2" presStyleCnt="0">
        <dgm:presLayoutVars>
          <dgm:hierBranch val="init"/>
        </dgm:presLayoutVars>
      </dgm:prSet>
      <dgm:spPr/>
    </dgm:pt>
    <dgm:pt modelId="{FA289289-D082-4BF4-A1DF-88B8F3EDB783}" type="pres">
      <dgm:prSet presAssocID="{4C7BA75C-AAF7-4620-A1F8-4C1D8110441E}" presName="rootComposite" presStyleCnt="0"/>
      <dgm:spPr/>
    </dgm:pt>
    <dgm:pt modelId="{7374DB74-D691-41C2-A621-89732BCE2414}" type="pres">
      <dgm:prSet presAssocID="{4C7BA75C-AAF7-4620-A1F8-4C1D8110441E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DDE420-E463-43DF-BA45-C4F201C896CB}" type="pres">
      <dgm:prSet presAssocID="{4C7BA75C-AAF7-4620-A1F8-4C1D8110441E}" presName="rootConnector" presStyleLbl="node2" presStyleIdx="0" presStyleCnt="8"/>
      <dgm:spPr/>
      <dgm:t>
        <a:bodyPr/>
        <a:lstStyle/>
        <a:p>
          <a:endParaRPr lang="en-US"/>
        </a:p>
      </dgm:t>
    </dgm:pt>
    <dgm:pt modelId="{22C910CD-4E16-403B-B3F3-DD05A179B86F}" type="pres">
      <dgm:prSet presAssocID="{4C7BA75C-AAF7-4620-A1F8-4C1D8110441E}" presName="hierChild4" presStyleCnt="0"/>
      <dgm:spPr/>
    </dgm:pt>
    <dgm:pt modelId="{AA9E44D6-0BA1-43E5-B281-627785EC088C}" type="pres">
      <dgm:prSet presAssocID="{4C7BA75C-AAF7-4620-A1F8-4C1D8110441E}" presName="hierChild5" presStyleCnt="0"/>
      <dgm:spPr/>
    </dgm:pt>
    <dgm:pt modelId="{26A011E7-6A42-4382-A4A5-10C060B9ABA0}" type="pres">
      <dgm:prSet presAssocID="{F79F2485-0C33-49B0-8431-A94ACF985E5E}" presName="Name37" presStyleLbl="parChTrans1D2" presStyleIdx="1" presStyleCnt="9"/>
      <dgm:spPr/>
      <dgm:t>
        <a:bodyPr/>
        <a:lstStyle/>
        <a:p>
          <a:endParaRPr lang="en-US"/>
        </a:p>
      </dgm:t>
    </dgm:pt>
    <dgm:pt modelId="{BA25E054-A92A-413F-B6BA-D887A26C4812}" type="pres">
      <dgm:prSet presAssocID="{84885AE9-B705-437D-AC45-F7CF0947BBB0}" presName="hierRoot2" presStyleCnt="0">
        <dgm:presLayoutVars>
          <dgm:hierBranch val="init"/>
        </dgm:presLayoutVars>
      </dgm:prSet>
      <dgm:spPr/>
    </dgm:pt>
    <dgm:pt modelId="{EC7D820A-72DF-4422-A3B1-1D55D759E200}" type="pres">
      <dgm:prSet presAssocID="{84885AE9-B705-437D-AC45-F7CF0947BBB0}" presName="rootComposite" presStyleCnt="0"/>
      <dgm:spPr/>
    </dgm:pt>
    <dgm:pt modelId="{5F536A4B-19FF-43D6-85C2-C5C71C3A4BD2}" type="pres">
      <dgm:prSet presAssocID="{84885AE9-B705-437D-AC45-F7CF0947BBB0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42EF4-AD53-46CE-A2AA-E41E266B0864}" type="pres">
      <dgm:prSet presAssocID="{84885AE9-B705-437D-AC45-F7CF0947BBB0}" presName="rootConnector" presStyleLbl="node2" presStyleIdx="1" presStyleCnt="8"/>
      <dgm:spPr/>
      <dgm:t>
        <a:bodyPr/>
        <a:lstStyle/>
        <a:p>
          <a:endParaRPr lang="en-US"/>
        </a:p>
      </dgm:t>
    </dgm:pt>
    <dgm:pt modelId="{618352B3-F6B5-4692-BEA1-0C93C82560FE}" type="pres">
      <dgm:prSet presAssocID="{84885AE9-B705-437D-AC45-F7CF0947BBB0}" presName="hierChild4" presStyleCnt="0"/>
      <dgm:spPr/>
    </dgm:pt>
    <dgm:pt modelId="{508F37DF-D565-4C95-BF36-8AB93E249879}" type="pres">
      <dgm:prSet presAssocID="{84885AE9-B705-437D-AC45-F7CF0947BBB0}" presName="hierChild5" presStyleCnt="0"/>
      <dgm:spPr/>
    </dgm:pt>
    <dgm:pt modelId="{0AAE4D7D-2E6A-40DD-B0CE-E6F0C4AADF62}" type="pres">
      <dgm:prSet presAssocID="{72229684-249C-4D57-8854-CCB0E071F98E}" presName="Name37" presStyleLbl="parChTrans1D2" presStyleIdx="2" presStyleCnt="9"/>
      <dgm:spPr/>
      <dgm:t>
        <a:bodyPr/>
        <a:lstStyle/>
        <a:p>
          <a:endParaRPr lang="en-US"/>
        </a:p>
      </dgm:t>
    </dgm:pt>
    <dgm:pt modelId="{61F86A26-1173-4654-B800-C166A9EC612F}" type="pres">
      <dgm:prSet presAssocID="{964D147D-B2DC-47D2-848A-0F8174C90BF8}" presName="hierRoot2" presStyleCnt="0">
        <dgm:presLayoutVars>
          <dgm:hierBranch val="init"/>
        </dgm:presLayoutVars>
      </dgm:prSet>
      <dgm:spPr/>
    </dgm:pt>
    <dgm:pt modelId="{B5C9FEF8-3819-49A6-A6D1-A2495E40C05A}" type="pres">
      <dgm:prSet presAssocID="{964D147D-B2DC-47D2-848A-0F8174C90BF8}" presName="rootComposite" presStyleCnt="0"/>
      <dgm:spPr/>
    </dgm:pt>
    <dgm:pt modelId="{16C7737C-858A-472C-B37D-D09484315844}" type="pres">
      <dgm:prSet presAssocID="{964D147D-B2DC-47D2-848A-0F8174C90BF8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43D64-FC56-4DCC-9BEA-2268AE32856C}" type="pres">
      <dgm:prSet presAssocID="{964D147D-B2DC-47D2-848A-0F8174C90BF8}" presName="rootConnector" presStyleLbl="node2" presStyleIdx="2" presStyleCnt="8"/>
      <dgm:spPr/>
      <dgm:t>
        <a:bodyPr/>
        <a:lstStyle/>
        <a:p>
          <a:endParaRPr lang="en-US"/>
        </a:p>
      </dgm:t>
    </dgm:pt>
    <dgm:pt modelId="{FCD767CD-1751-4DB2-AD6C-5E64EDCAD47E}" type="pres">
      <dgm:prSet presAssocID="{964D147D-B2DC-47D2-848A-0F8174C90BF8}" presName="hierChild4" presStyleCnt="0"/>
      <dgm:spPr/>
    </dgm:pt>
    <dgm:pt modelId="{59DB1D15-986C-414A-BFC0-3AA50B900A1B}" type="pres">
      <dgm:prSet presAssocID="{964D147D-B2DC-47D2-848A-0F8174C90BF8}" presName="hierChild5" presStyleCnt="0"/>
      <dgm:spPr/>
    </dgm:pt>
    <dgm:pt modelId="{C60B1CB6-3713-4F31-9757-C670A5101374}" type="pres">
      <dgm:prSet presAssocID="{CD6DD546-1389-4321-9BCB-7D90B186402A}" presName="Name37" presStyleLbl="parChTrans1D2" presStyleIdx="3" presStyleCnt="9"/>
      <dgm:spPr/>
      <dgm:t>
        <a:bodyPr/>
        <a:lstStyle/>
        <a:p>
          <a:endParaRPr lang="en-US"/>
        </a:p>
      </dgm:t>
    </dgm:pt>
    <dgm:pt modelId="{3F710E81-EE60-422D-8D7D-0E95B5B6F054}" type="pres">
      <dgm:prSet presAssocID="{40903254-8F80-4640-B498-5870C08F0195}" presName="hierRoot2" presStyleCnt="0">
        <dgm:presLayoutVars>
          <dgm:hierBranch val="init"/>
        </dgm:presLayoutVars>
      </dgm:prSet>
      <dgm:spPr/>
    </dgm:pt>
    <dgm:pt modelId="{4F28AE53-88E2-4CF3-B7E9-0E185448A84C}" type="pres">
      <dgm:prSet presAssocID="{40903254-8F80-4640-B498-5870C08F0195}" presName="rootComposite" presStyleCnt="0"/>
      <dgm:spPr/>
    </dgm:pt>
    <dgm:pt modelId="{4FA82630-DF10-4E3E-85F5-CDCB69D928E3}" type="pres">
      <dgm:prSet presAssocID="{40903254-8F80-4640-B498-5870C08F0195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BA05CB-EB5E-43D8-B399-023A78146939}" type="pres">
      <dgm:prSet presAssocID="{40903254-8F80-4640-B498-5870C08F0195}" presName="rootConnector" presStyleLbl="node2" presStyleIdx="3" presStyleCnt="8"/>
      <dgm:spPr/>
      <dgm:t>
        <a:bodyPr/>
        <a:lstStyle/>
        <a:p>
          <a:endParaRPr lang="en-US"/>
        </a:p>
      </dgm:t>
    </dgm:pt>
    <dgm:pt modelId="{D74CDCA4-1841-425A-BB97-88FB55C6733B}" type="pres">
      <dgm:prSet presAssocID="{40903254-8F80-4640-B498-5870C08F0195}" presName="hierChild4" presStyleCnt="0"/>
      <dgm:spPr/>
    </dgm:pt>
    <dgm:pt modelId="{5DFCEA70-4E60-49E9-8120-53094FEB85E3}" type="pres">
      <dgm:prSet presAssocID="{40903254-8F80-4640-B498-5870C08F0195}" presName="hierChild5" presStyleCnt="0"/>
      <dgm:spPr/>
    </dgm:pt>
    <dgm:pt modelId="{E5FBE729-DE82-461B-8B49-34F89663A602}" type="pres">
      <dgm:prSet presAssocID="{13FC233D-E2E4-40FC-9697-9DA4E0451E7B}" presName="Name37" presStyleLbl="parChTrans1D2" presStyleIdx="4" presStyleCnt="9"/>
      <dgm:spPr/>
      <dgm:t>
        <a:bodyPr/>
        <a:lstStyle/>
        <a:p>
          <a:endParaRPr lang="en-US"/>
        </a:p>
      </dgm:t>
    </dgm:pt>
    <dgm:pt modelId="{B6F5188C-4998-47EC-B148-1D23292EBFF9}" type="pres">
      <dgm:prSet presAssocID="{94EFA6FC-DA06-4B33-B18A-326C77769EA4}" presName="hierRoot2" presStyleCnt="0">
        <dgm:presLayoutVars>
          <dgm:hierBranch val="init"/>
        </dgm:presLayoutVars>
      </dgm:prSet>
      <dgm:spPr/>
    </dgm:pt>
    <dgm:pt modelId="{F0515007-1F5D-4D45-B6D8-A0899D5407D1}" type="pres">
      <dgm:prSet presAssocID="{94EFA6FC-DA06-4B33-B18A-326C77769EA4}" presName="rootComposite" presStyleCnt="0"/>
      <dgm:spPr/>
    </dgm:pt>
    <dgm:pt modelId="{88192F61-9885-4C51-863F-02B6F31492BD}" type="pres">
      <dgm:prSet presAssocID="{94EFA6FC-DA06-4B33-B18A-326C77769EA4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84936-25DA-437E-B88C-C0799A750210}" type="pres">
      <dgm:prSet presAssocID="{94EFA6FC-DA06-4B33-B18A-326C77769EA4}" presName="rootConnector" presStyleLbl="node2" presStyleIdx="4" presStyleCnt="8"/>
      <dgm:spPr/>
      <dgm:t>
        <a:bodyPr/>
        <a:lstStyle/>
        <a:p>
          <a:endParaRPr lang="en-US"/>
        </a:p>
      </dgm:t>
    </dgm:pt>
    <dgm:pt modelId="{98FB8504-2393-4D8E-8FE3-755BE0A13E71}" type="pres">
      <dgm:prSet presAssocID="{94EFA6FC-DA06-4B33-B18A-326C77769EA4}" presName="hierChild4" presStyleCnt="0"/>
      <dgm:spPr/>
    </dgm:pt>
    <dgm:pt modelId="{B9698ACB-EB64-441B-BE5E-C555D7065788}" type="pres">
      <dgm:prSet presAssocID="{94EFA6FC-DA06-4B33-B18A-326C77769EA4}" presName="hierChild5" presStyleCnt="0"/>
      <dgm:spPr/>
    </dgm:pt>
    <dgm:pt modelId="{67E06FF9-4EA3-499C-B7D4-A08769EE835E}" type="pres">
      <dgm:prSet presAssocID="{8BFC0074-A238-4B5C-A0A2-59A919FB2AB1}" presName="Name37" presStyleLbl="parChTrans1D2" presStyleIdx="5" presStyleCnt="9"/>
      <dgm:spPr/>
      <dgm:t>
        <a:bodyPr/>
        <a:lstStyle/>
        <a:p>
          <a:endParaRPr lang="en-US"/>
        </a:p>
      </dgm:t>
    </dgm:pt>
    <dgm:pt modelId="{976C6F21-F8C3-4204-B2B4-356442556651}" type="pres">
      <dgm:prSet presAssocID="{6D2DA605-4A75-4237-BCDF-958F4790BAFA}" presName="hierRoot2" presStyleCnt="0">
        <dgm:presLayoutVars>
          <dgm:hierBranch val="init"/>
        </dgm:presLayoutVars>
      </dgm:prSet>
      <dgm:spPr/>
    </dgm:pt>
    <dgm:pt modelId="{D0183CA2-7523-440A-B41D-24844617C288}" type="pres">
      <dgm:prSet presAssocID="{6D2DA605-4A75-4237-BCDF-958F4790BAFA}" presName="rootComposite" presStyleCnt="0"/>
      <dgm:spPr/>
    </dgm:pt>
    <dgm:pt modelId="{E233D1EA-56DE-49D2-B08A-ED49C346DA66}" type="pres">
      <dgm:prSet presAssocID="{6D2DA605-4A75-4237-BCDF-958F4790BAFA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EE5EF-852C-4D8D-9CBC-0070D837E87D}" type="pres">
      <dgm:prSet presAssocID="{6D2DA605-4A75-4237-BCDF-958F4790BAFA}" presName="rootConnector" presStyleLbl="node2" presStyleIdx="5" presStyleCnt="8"/>
      <dgm:spPr/>
      <dgm:t>
        <a:bodyPr/>
        <a:lstStyle/>
        <a:p>
          <a:endParaRPr lang="en-US"/>
        </a:p>
      </dgm:t>
    </dgm:pt>
    <dgm:pt modelId="{BB2A3B70-FE93-4722-B157-B31F177E4320}" type="pres">
      <dgm:prSet presAssocID="{6D2DA605-4A75-4237-BCDF-958F4790BAFA}" presName="hierChild4" presStyleCnt="0"/>
      <dgm:spPr/>
    </dgm:pt>
    <dgm:pt modelId="{576B6180-2513-4F66-B057-AAFD02D22E28}" type="pres">
      <dgm:prSet presAssocID="{6D2DA605-4A75-4237-BCDF-958F4790BAFA}" presName="hierChild5" presStyleCnt="0"/>
      <dgm:spPr/>
    </dgm:pt>
    <dgm:pt modelId="{8C63453F-5A65-4744-B431-FB54F3107761}" type="pres">
      <dgm:prSet presAssocID="{4C7DC78A-9EFA-4A1E-9EA6-3A3F1FD68FF9}" presName="Name37" presStyleLbl="parChTrans1D2" presStyleIdx="6" presStyleCnt="9"/>
      <dgm:spPr/>
      <dgm:t>
        <a:bodyPr/>
        <a:lstStyle/>
        <a:p>
          <a:endParaRPr lang="en-US"/>
        </a:p>
      </dgm:t>
    </dgm:pt>
    <dgm:pt modelId="{1C6500A3-07F1-473E-A9D2-865D686603CF}" type="pres">
      <dgm:prSet presAssocID="{24FE8624-19C3-4ED3-857E-AD268FA64CD7}" presName="hierRoot2" presStyleCnt="0">
        <dgm:presLayoutVars>
          <dgm:hierBranch val="init"/>
        </dgm:presLayoutVars>
      </dgm:prSet>
      <dgm:spPr/>
    </dgm:pt>
    <dgm:pt modelId="{C7A58CBE-584A-44A2-8B7B-EAB407108089}" type="pres">
      <dgm:prSet presAssocID="{24FE8624-19C3-4ED3-857E-AD268FA64CD7}" presName="rootComposite" presStyleCnt="0"/>
      <dgm:spPr/>
    </dgm:pt>
    <dgm:pt modelId="{A20FC2C0-AB16-4B5A-B7EC-200BC0DC297A}" type="pres">
      <dgm:prSet presAssocID="{24FE8624-19C3-4ED3-857E-AD268FA64CD7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3CA4B-688B-4627-94B6-609CA6C46CF3}" type="pres">
      <dgm:prSet presAssocID="{24FE8624-19C3-4ED3-857E-AD268FA64CD7}" presName="rootConnector" presStyleLbl="node2" presStyleIdx="6" presStyleCnt="8"/>
      <dgm:spPr/>
      <dgm:t>
        <a:bodyPr/>
        <a:lstStyle/>
        <a:p>
          <a:endParaRPr lang="en-US"/>
        </a:p>
      </dgm:t>
    </dgm:pt>
    <dgm:pt modelId="{1FBFCF25-D2AD-4BD4-9F80-6B36E50B0583}" type="pres">
      <dgm:prSet presAssocID="{24FE8624-19C3-4ED3-857E-AD268FA64CD7}" presName="hierChild4" presStyleCnt="0"/>
      <dgm:spPr/>
    </dgm:pt>
    <dgm:pt modelId="{9D7482FB-E757-447C-8B8D-975A23F9CBEC}" type="pres">
      <dgm:prSet presAssocID="{24FE8624-19C3-4ED3-857E-AD268FA64CD7}" presName="hierChild5" presStyleCnt="0"/>
      <dgm:spPr/>
    </dgm:pt>
    <dgm:pt modelId="{7DB6D55F-F865-43E9-AD11-FB7F25CA5B06}" type="pres">
      <dgm:prSet presAssocID="{38B9AE49-BA4C-4B12-9AAF-153FC8E5265C}" presName="Name37" presStyleLbl="parChTrans1D2" presStyleIdx="7" presStyleCnt="9"/>
      <dgm:spPr/>
      <dgm:t>
        <a:bodyPr/>
        <a:lstStyle/>
        <a:p>
          <a:endParaRPr lang="en-US"/>
        </a:p>
      </dgm:t>
    </dgm:pt>
    <dgm:pt modelId="{16A21D44-F979-4991-820A-9A4D48A22EAE}" type="pres">
      <dgm:prSet presAssocID="{531FEB7A-1926-44FD-B8B8-8150175D23A0}" presName="hierRoot2" presStyleCnt="0">
        <dgm:presLayoutVars>
          <dgm:hierBranch val="init"/>
        </dgm:presLayoutVars>
      </dgm:prSet>
      <dgm:spPr/>
    </dgm:pt>
    <dgm:pt modelId="{704DE48D-EC6B-4764-AA1F-652E90D75121}" type="pres">
      <dgm:prSet presAssocID="{531FEB7A-1926-44FD-B8B8-8150175D23A0}" presName="rootComposite" presStyleCnt="0"/>
      <dgm:spPr/>
    </dgm:pt>
    <dgm:pt modelId="{4C3F0490-479A-416F-941A-BFB2E02508EF}" type="pres">
      <dgm:prSet presAssocID="{531FEB7A-1926-44FD-B8B8-8150175D23A0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7EEF40-8B9D-4F71-B956-FADA5401845E}" type="pres">
      <dgm:prSet presAssocID="{531FEB7A-1926-44FD-B8B8-8150175D23A0}" presName="rootConnector" presStyleLbl="node2" presStyleIdx="7" presStyleCnt="8"/>
      <dgm:spPr/>
      <dgm:t>
        <a:bodyPr/>
        <a:lstStyle/>
        <a:p>
          <a:endParaRPr lang="en-US"/>
        </a:p>
      </dgm:t>
    </dgm:pt>
    <dgm:pt modelId="{D2D605FE-BF3E-4E33-AE3D-5F74571A1D6A}" type="pres">
      <dgm:prSet presAssocID="{531FEB7A-1926-44FD-B8B8-8150175D23A0}" presName="hierChild4" presStyleCnt="0"/>
      <dgm:spPr/>
    </dgm:pt>
    <dgm:pt modelId="{EAF6E223-5781-4769-9AD3-FADA65F4A70C}" type="pres">
      <dgm:prSet presAssocID="{531FEB7A-1926-44FD-B8B8-8150175D23A0}" presName="hierChild5" presStyleCnt="0"/>
      <dgm:spPr/>
    </dgm:pt>
    <dgm:pt modelId="{A6B25892-77EE-4539-BAE7-38F5EE46DA62}" type="pres">
      <dgm:prSet presAssocID="{64A61FB8-7DD3-4551-9375-10B55A23BE81}" presName="hierChild3" presStyleCnt="0"/>
      <dgm:spPr/>
    </dgm:pt>
    <dgm:pt modelId="{0474EC6B-8C86-4088-BE24-51DAF0966651}" type="pres">
      <dgm:prSet presAssocID="{8B6178A4-1D9D-4FC1-9B72-616CC7DC51F4}" presName="Name111" presStyleLbl="parChTrans1D2" presStyleIdx="8" presStyleCnt="9"/>
      <dgm:spPr/>
      <dgm:t>
        <a:bodyPr/>
        <a:lstStyle/>
        <a:p>
          <a:endParaRPr lang="en-US"/>
        </a:p>
      </dgm:t>
    </dgm:pt>
    <dgm:pt modelId="{B7D92D50-5671-45A4-9E02-E9E72187F355}" type="pres">
      <dgm:prSet presAssocID="{4A6279E6-F395-4E2C-8935-7B5F053905E3}" presName="hierRoot3" presStyleCnt="0">
        <dgm:presLayoutVars>
          <dgm:hierBranch val="init"/>
        </dgm:presLayoutVars>
      </dgm:prSet>
      <dgm:spPr/>
    </dgm:pt>
    <dgm:pt modelId="{DAC57FD0-447D-454E-AC37-301674B9C003}" type="pres">
      <dgm:prSet presAssocID="{4A6279E6-F395-4E2C-8935-7B5F053905E3}" presName="rootComposite3" presStyleCnt="0"/>
      <dgm:spPr/>
    </dgm:pt>
    <dgm:pt modelId="{153A67AC-52FA-455F-A5BE-9358ACEF6838}" type="pres">
      <dgm:prSet presAssocID="{4A6279E6-F395-4E2C-8935-7B5F053905E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E248EE-B416-423A-B5DF-1722CA45A500}" type="pres">
      <dgm:prSet presAssocID="{4A6279E6-F395-4E2C-8935-7B5F053905E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C0ADA86-A67B-47D5-8E27-5278F9DEB30B}" type="pres">
      <dgm:prSet presAssocID="{4A6279E6-F395-4E2C-8935-7B5F053905E3}" presName="hierChild6" presStyleCnt="0"/>
      <dgm:spPr/>
    </dgm:pt>
    <dgm:pt modelId="{224C8E57-D9FA-4BDB-BD57-F7CCC9A4F89D}" type="pres">
      <dgm:prSet presAssocID="{4A6279E6-F395-4E2C-8935-7B5F053905E3}" presName="hierChild7" presStyleCnt="0"/>
      <dgm:spPr/>
    </dgm:pt>
  </dgm:ptLst>
  <dgm:cxnLst>
    <dgm:cxn modelId="{8FC0BF74-6238-4A45-8E19-7A2F1C592372}" type="presOf" srcId="{40903254-8F80-4640-B498-5870C08F0195}" destId="{4FA82630-DF10-4E3E-85F5-CDCB69D928E3}" srcOrd="0" destOrd="0" presId="urn:microsoft.com/office/officeart/2005/8/layout/orgChart1"/>
    <dgm:cxn modelId="{7928563D-FC4C-4515-8A0A-90B1ED0E3E9E}" type="presOf" srcId="{8BFC0074-A238-4B5C-A0A2-59A919FB2AB1}" destId="{67E06FF9-4EA3-499C-B7D4-A08769EE835E}" srcOrd="0" destOrd="0" presId="urn:microsoft.com/office/officeart/2005/8/layout/orgChart1"/>
    <dgm:cxn modelId="{E0E5E525-D860-47DC-A321-6C78140B03E2}" srcId="{64A61FB8-7DD3-4551-9375-10B55A23BE81}" destId="{24FE8624-19C3-4ED3-857E-AD268FA64CD7}" srcOrd="6" destOrd="0" parTransId="{4C7DC78A-9EFA-4A1E-9EA6-3A3F1FD68FF9}" sibTransId="{E70EDBFA-95B6-4A33-8F85-2A98002CF395}"/>
    <dgm:cxn modelId="{96968336-CF55-4533-A3A6-F4E8D0423537}" type="presOf" srcId="{24FE8624-19C3-4ED3-857E-AD268FA64CD7}" destId="{A20FC2C0-AB16-4B5A-B7EC-200BC0DC297A}" srcOrd="0" destOrd="0" presId="urn:microsoft.com/office/officeart/2005/8/layout/orgChart1"/>
    <dgm:cxn modelId="{A0646465-3DF5-4FB2-A4D1-366B026F9D9F}" type="presOf" srcId="{84885AE9-B705-437D-AC45-F7CF0947BBB0}" destId="{5F536A4B-19FF-43D6-85C2-C5C71C3A4BD2}" srcOrd="0" destOrd="0" presId="urn:microsoft.com/office/officeart/2005/8/layout/orgChart1"/>
    <dgm:cxn modelId="{92B8D967-02E9-4A49-9D60-5860A95B36D0}" type="presOf" srcId="{531FEB7A-1926-44FD-B8B8-8150175D23A0}" destId="{F47EEF40-8B9D-4F71-B956-FADA5401845E}" srcOrd="1" destOrd="0" presId="urn:microsoft.com/office/officeart/2005/8/layout/orgChart1"/>
    <dgm:cxn modelId="{7816978B-6864-4706-ABD8-F550EBDFAF4E}" srcId="{64A61FB8-7DD3-4551-9375-10B55A23BE81}" destId="{964D147D-B2DC-47D2-848A-0F8174C90BF8}" srcOrd="2" destOrd="0" parTransId="{72229684-249C-4D57-8854-CCB0E071F98E}" sibTransId="{EBCA874F-39FC-457E-ABCF-54026F5AD721}"/>
    <dgm:cxn modelId="{D74F8FF5-306B-414E-B9BA-B0CE32EB5CB1}" type="presOf" srcId="{80D5321F-4BFD-458B-897B-A359D28E3C1E}" destId="{82950A54-5B82-4BC4-9624-A10E0816FA33}" srcOrd="0" destOrd="0" presId="urn:microsoft.com/office/officeart/2005/8/layout/orgChart1"/>
    <dgm:cxn modelId="{30205870-0387-4DA0-9C2E-7073492DF2E6}" srcId="{64A61FB8-7DD3-4551-9375-10B55A23BE81}" destId="{4A6279E6-F395-4E2C-8935-7B5F053905E3}" srcOrd="8" destOrd="0" parTransId="{8B6178A4-1D9D-4FC1-9B72-616CC7DC51F4}" sibTransId="{41F56223-7EEA-4C45-9FC2-6C526B465DA1}"/>
    <dgm:cxn modelId="{8365933A-69D6-4A9A-8FC0-F7591EC3D63B}" type="presOf" srcId="{94EFA6FC-DA06-4B33-B18A-326C77769EA4}" destId="{88192F61-9885-4C51-863F-02B6F31492BD}" srcOrd="0" destOrd="0" presId="urn:microsoft.com/office/officeart/2005/8/layout/orgChart1"/>
    <dgm:cxn modelId="{23EECE0A-8032-49C2-9359-7C566023A09A}" type="presOf" srcId="{CD6DD546-1389-4321-9BCB-7D90B186402A}" destId="{C60B1CB6-3713-4F31-9757-C670A5101374}" srcOrd="0" destOrd="0" presId="urn:microsoft.com/office/officeart/2005/8/layout/orgChart1"/>
    <dgm:cxn modelId="{843D27FA-DB2C-411E-AE13-EBC33758E265}" srcId="{64A61FB8-7DD3-4551-9375-10B55A23BE81}" destId="{6D2DA605-4A75-4237-BCDF-958F4790BAFA}" srcOrd="5" destOrd="0" parTransId="{8BFC0074-A238-4B5C-A0A2-59A919FB2AB1}" sibTransId="{C0C3D57B-8CC6-47F5-A5E8-C4FB2B87549E}"/>
    <dgm:cxn modelId="{B60AFECF-46D1-4736-BEA2-C51E5AF3DA57}" type="presOf" srcId="{13FC233D-E2E4-40FC-9697-9DA4E0451E7B}" destId="{E5FBE729-DE82-461B-8B49-34F89663A602}" srcOrd="0" destOrd="0" presId="urn:microsoft.com/office/officeart/2005/8/layout/orgChart1"/>
    <dgm:cxn modelId="{9E596222-A407-4152-9FB6-B0551A927517}" type="presOf" srcId="{964D147D-B2DC-47D2-848A-0F8174C90BF8}" destId="{16C7737C-858A-472C-B37D-D09484315844}" srcOrd="0" destOrd="0" presId="urn:microsoft.com/office/officeart/2005/8/layout/orgChart1"/>
    <dgm:cxn modelId="{5D756779-5216-4C80-97E2-885639A3A280}" srcId="{D302A58B-0147-476E-A1B7-81099CF85881}" destId="{64A61FB8-7DD3-4551-9375-10B55A23BE81}" srcOrd="0" destOrd="0" parTransId="{41D370BB-BB3E-4565-8C8E-50FADB60CECF}" sibTransId="{D8055B32-E471-4E51-9ED5-15D19ADBC89C}"/>
    <dgm:cxn modelId="{4F3D1CB4-E94B-4F47-9AAA-2E01A7A99774}" type="presOf" srcId="{64A61FB8-7DD3-4551-9375-10B55A23BE81}" destId="{49DA6EE3-C354-49EC-87A4-E0EC2F59F9E1}" srcOrd="1" destOrd="0" presId="urn:microsoft.com/office/officeart/2005/8/layout/orgChart1"/>
    <dgm:cxn modelId="{A8216635-2C78-4AC3-A253-62D58B327E4F}" type="presOf" srcId="{4C7BA75C-AAF7-4620-A1F8-4C1D8110441E}" destId="{7374DB74-D691-41C2-A621-89732BCE2414}" srcOrd="0" destOrd="0" presId="urn:microsoft.com/office/officeart/2005/8/layout/orgChart1"/>
    <dgm:cxn modelId="{5CA4D34F-A8DA-4EB9-A0E3-403E23F83A7E}" type="presOf" srcId="{8B6178A4-1D9D-4FC1-9B72-616CC7DC51F4}" destId="{0474EC6B-8C86-4088-BE24-51DAF0966651}" srcOrd="0" destOrd="0" presId="urn:microsoft.com/office/officeart/2005/8/layout/orgChart1"/>
    <dgm:cxn modelId="{8420C6FE-F36A-4C2A-9B36-15F391DEC9DD}" type="presOf" srcId="{4A6279E6-F395-4E2C-8935-7B5F053905E3}" destId="{64E248EE-B416-423A-B5DF-1722CA45A500}" srcOrd="1" destOrd="0" presId="urn:microsoft.com/office/officeart/2005/8/layout/orgChart1"/>
    <dgm:cxn modelId="{21DD85A4-150C-42AC-A41A-72639CBB5EF0}" type="presOf" srcId="{38B9AE49-BA4C-4B12-9AAF-153FC8E5265C}" destId="{7DB6D55F-F865-43E9-AD11-FB7F25CA5B06}" srcOrd="0" destOrd="0" presId="urn:microsoft.com/office/officeart/2005/8/layout/orgChart1"/>
    <dgm:cxn modelId="{88874970-F0B4-40D6-9E6F-849DEB952E4C}" type="presOf" srcId="{6D2DA605-4A75-4237-BCDF-958F4790BAFA}" destId="{E233D1EA-56DE-49D2-B08A-ED49C346DA66}" srcOrd="0" destOrd="0" presId="urn:microsoft.com/office/officeart/2005/8/layout/orgChart1"/>
    <dgm:cxn modelId="{D3854FC8-F405-4FD4-9F97-B74AF9120117}" type="presOf" srcId="{94EFA6FC-DA06-4B33-B18A-326C77769EA4}" destId="{B2A84936-25DA-437E-B88C-C0799A750210}" srcOrd="1" destOrd="0" presId="urn:microsoft.com/office/officeart/2005/8/layout/orgChart1"/>
    <dgm:cxn modelId="{EF1EB328-2F91-489B-9764-81CCA8E5E406}" type="presOf" srcId="{64A61FB8-7DD3-4551-9375-10B55A23BE81}" destId="{40E3A405-E89A-4969-ADB0-93DB9912FBDA}" srcOrd="0" destOrd="0" presId="urn:microsoft.com/office/officeart/2005/8/layout/orgChart1"/>
    <dgm:cxn modelId="{0C97527B-420B-4B1C-AD84-83746810167E}" srcId="{64A61FB8-7DD3-4551-9375-10B55A23BE81}" destId="{94EFA6FC-DA06-4B33-B18A-326C77769EA4}" srcOrd="4" destOrd="0" parTransId="{13FC233D-E2E4-40FC-9697-9DA4E0451E7B}" sibTransId="{176A8BDF-4655-4321-A73C-987CC0D1870A}"/>
    <dgm:cxn modelId="{8BF78CF1-DFED-4B19-BA2A-8FD07391970C}" type="presOf" srcId="{D302A58B-0147-476E-A1B7-81099CF85881}" destId="{5153A6FD-6966-4F42-A6AC-F7837E5A3FEC}" srcOrd="0" destOrd="0" presId="urn:microsoft.com/office/officeart/2005/8/layout/orgChart1"/>
    <dgm:cxn modelId="{8B0EABAD-F17A-406A-9F2E-FAE3140520D1}" type="presOf" srcId="{4C7DC78A-9EFA-4A1E-9EA6-3A3F1FD68FF9}" destId="{8C63453F-5A65-4744-B431-FB54F3107761}" srcOrd="0" destOrd="0" presId="urn:microsoft.com/office/officeart/2005/8/layout/orgChart1"/>
    <dgm:cxn modelId="{C668D14F-5F9E-49A4-9AA6-6DB68D820C71}" type="presOf" srcId="{6D2DA605-4A75-4237-BCDF-958F4790BAFA}" destId="{89BEE5EF-852C-4D8D-9CBC-0070D837E87D}" srcOrd="1" destOrd="0" presId="urn:microsoft.com/office/officeart/2005/8/layout/orgChart1"/>
    <dgm:cxn modelId="{61388FEB-FD3C-42F7-AAD3-154713AD019B}" type="presOf" srcId="{964D147D-B2DC-47D2-848A-0F8174C90BF8}" destId="{7EE43D64-FC56-4DCC-9BEA-2268AE32856C}" srcOrd="1" destOrd="0" presId="urn:microsoft.com/office/officeart/2005/8/layout/orgChart1"/>
    <dgm:cxn modelId="{591ED5D3-D2DC-41BA-9B64-1F6E9F72F389}" srcId="{64A61FB8-7DD3-4551-9375-10B55A23BE81}" destId="{531FEB7A-1926-44FD-B8B8-8150175D23A0}" srcOrd="7" destOrd="0" parTransId="{38B9AE49-BA4C-4B12-9AAF-153FC8E5265C}" sibTransId="{3318923D-B816-442F-AB64-238B5E640FC8}"/>
    <dgm:cxn modelId="{A5625A35-CE68-4A35-A95F-2DB9EACE3706}" type="presOf" srcId="{40903254-8F80-4640-B498-5870C08F0195}" destId="{6FBA05CB-EB5E-43D8-B399-023A78146939}" srcOrd="1" destOrd="0" presId="urn:microsoft.com/office/officeart/2005/8/layout/orgChart1"/>
    <dgm:cxn modelId="{6CCF75D8-449F-4F65-B4D5-0168F1EBD694}" type="presOf" srcId="{531FEB7A-1926-44FD-B8B8-8150175D23A0}" destId="{4C3F0490-479A-416F-941A-BFB2E02508EF}" srcOrd="0" destOrd="0" presId="urn:microsoft.com/office/officeart/2005/8/layout/orgChart1"/>
    <dgm:cxn modelId="{03A7C2E0-C777-4E39-812F-D681F7E39E3D}" type="presOf" srcId="{4C7BA75C-AAF7-4620-A1F8-4C1D8110441E}" destId="{58DDE420-E463-43DF-BA45-C4F201C896CB}" srcOrd="1" destOrd="0" presId="urn:microsoft.com/office/officeart/2005/8/layout/orgChart1"/>
    <dgm:cxn modelId="{80AC4B38-5040-4380-89EE-714B87AB9F5D}" srcId="{64A61FB8-7DD3-4551-9375-10B55A23BE81}" destId="{40903254-8F80-4640-B498-5870C08F0195}" srcOrd="3" destOrd="0" parTransId="{CD6DD546-1389-4321-9BCB-7D90B186402A}" sibTransId="{8F81D4AF-7794-4711-83FD-6E3AD982842F}"/>
    <dgm:cxn modelId="{F0D89556-2AE4-4C5F-B683-A7619161B07B}" type="presOf" srcId="{4A6279E6-F395-4E2C-8935-7B5F053905E3}" destId="{153A67AC-52FA-455F-A5BE-9358ACEF6838}" srcOrd="0" destOrd="0" presId="urn:microsoft.com/office/officeart/2005/8/layout/orgChart1"/>
    <dgm:cxn modelId="{A9ED0061-F67E-4621-B297-EB5395EC10BE}" type="presOf" srcId="{F79F2485-0C33-49B0-8431-A94ACF985E5E}" destId="{26A011E7-6A42-4382-A4A5-10C060B9ABA0}" srcOrd="0" destOrd="0" presId="urn:microsoft.com/office/officeart/2005/8/layout/orgChart1"/>
    <dgm:cxn modelId="{5EDD1D01-8C20-4682-B83B-E1221C0D2732}" type="presOf" srcId="{24FE8624-19C3-4ED3-857E-AD268FA64CD7}" destId="{18B3CA4B-688B-4627-94B6-609CA6C46CF3}" srcOrd="1" destOrd="0" presId="urn:microsoft.com/office/officeart/2005/8/layout/orgChart1"/>
    <dgm:cxn modelId="{7CBCD31D-C0C0-441A-887F-074C2CF2913F}" srcId="{64A61FB8-7DD3-4551-9375-10B55A23BE81}" destId="{4C7BA75C-AAF7-4620-A1F8-4C1D8110441E}" srcOrd="0" destOrd="0" parTransId="{80D5321F-4BFD-458B-897B-A359D28E3C1E}" sibTransId="{DC062CCD-4B6C-41F6-B13A-54C34C2557C9}"/>
    <dgm:cxn modelId="{FED222C3-982C-4049-9AD1-85D7BEE200D1}" type="presOf" srcId="{84885AE9-B705-437D-AC45-F7CF0947BBB0}" destId="{CEB42EF4-AD53-46CE-A2AA-E41E266B0864}" srcOrd="1" destOrd="0" presId="urn:microsoft.com/office/officeart/2005/8/layout/orgChart1"/>
    <dgm:cxn modelId="{CBAA91F1-3C7A-47A2-B84F-D89BEF3FC1F3}" type="presOf" srcId="{72229684-249C-4D57-8854-CCB0E071F98E}" destId="{0AAE4D7D-2E6A-40DD-B0CE-E6F0C4AADF62}" srcOrd="0" destOrd="0" presId="urn:microsoft.com/office/officeart/2005/8/layout/orgChart1"/>
    <dgm:cxn modelId="{EA33B760-5964-4D4C-A1AD-C2F3BC64ADF3}" srcId="{64A61FB8-7DD3-4551-9375-10B55A23BE81}" destId="{84885AE9-B705-437D-AC45-F7CF0947BBB0}" srcOrd="1" destOrd="0" parTransId="{F79F2485-0C33-49B0-8431-A94ACF985E5E}" sibTransId="{D4F634BC-74A9-4B52-9210-02F3E62ABA3E}"/>
    <dgm:cxn modelId="{FAF46929-B1BA-496C-B9BA-9DB3554BF1A5}" type="presParOf" srcId="{5153A6FD-6966-4F42-A6AC-F7837E5A3FEC}" destId="{0C74E23F-7F14-4531-AA72-2119C2A7E2ED}" srcOrd="0" destOrd="0" presId="urn:microsoft.com/office/officeart/2005/8/layout/orgChart1"/>
    <dgm:cxn modelId="{5DA1FFFE-AC9D-4BD5-95CA-25EF67AC87E6}" type="presParOf" srcId="{0C74E23F-7F14-4531-AA72-2119C2A7E2ED}" destId="{A3417D2C-D4EF-4A74-A713-3AE5FECE9D40}" srcOrd="0" destOrd="0" presId="urn:microsoft.com/office/officeart/2005/8/layout/orgChart1"/>
    <dgm:cxn modelId="{9D6A5277-8966-445A-8FE2-662E7ED1959A}" type="presParOf" srcId="{A3417D2C-D4EF-4A74-A713-3AE5FECE9D40}" destId="{40E3A405-E89A-4969-ADB0-93DB9912FBDA}" srcOrd="0" destOrd="0" presId="urn:microsoft.com/office/officeart/2005/8/layout/orgChart1"/>
    <dgm:cxn modelId="{FFFC161A-1E0A-4CC0-9011-37C4D68C9DDA}" type="presParOf" srcId="{A3417D2C-D4EF-4A74-A713-3AE5FECE9D40}" destId="{49DA6EE3-C354-49EC-87A4-E0EC2F59F9E1}" srcOrd="1" destOrd="0" presId="urn:microsoft.com/office/officeart/2005/8/layout/orgChart1"/>
    <dgm:cxn modelId="{7E7CAAF1-CC0E-42B9-8535-C5123D0BF401}" type="presParOf" srcId="{0C74E23F-7F14-4531-AA72-2119C2A7E2ED}" destId="{C9B6BAD5-5F13-4A76-B489-6A993B3524D8}" srcOrd="1" destOrd="0" presId="urn:microsoft.com/office/officeart/2005/8/layout/orgChart1"/>
    <dgm:cxn modelId="{7F4FDDD3-9436-4CA5-A27C-45A33B262110}" type="presParOf" srcId="{C9B6BAD5-5F13-4A76-B489-6A993B3524D8}" destId="{82950A54-5B82-4BC4-9624-A10E0816FA33}" srcOrd="0" destOrd="0" presId="urn:microsoft.com/office/officeart/2005/8/layout/orgChart1"/>
    <dgm:cxn modelId="{86F6D3F0-A99A-4174-99DD-07333108B00B}" type="presParOf" srcId="{C9B6BAD5-5F13-4A76-B489-6A993B3524D8}" destId="{837CC993-CBAD-4EC5-8268-1B4DE277F5BD}" srcOrd="1" destOrd="0" presId="urn:microsoft.com/office/officeart/2005/8/layout/orgChart1"/>
    <dgm:cxn modelId="{E95FD16A-2E08-4063-AE8D-4BEE5CD676AF}" type="presParOf" srcId="{837CC993-CBAD-4EC5-8268-1B4DE277F5BD}" destId="{FA289289-D082-4BF4-A1DF-88B8F3EDB783}" srcOrd="0" destOrd="0" presId="urn:microsoft.com/office/officeart/2005/8/layout/orgChart1"/>
    <dgm:cxn modelId="{C0935390-6FB6-4F87-8964-825AC3911F7F}" type="presParOf" srcId="{FA289289-D082-4BF4-A1DF-88B8F3EDB783}" destId="{7374DB74-D691-41C2-A621-89732BCE2414}" srcOrd="0" destOrd="0" presId="urn:microsoft.com/office/officeart/2005/8/layout/orgChart1"/>
    <dgm:cxn modelId="{DF38E227-7E08-437C-AC15-B05778435498}" type="presParOf" srcId="{FA289289-D082-4BF4-A1DF-88B8F3EDB783}" destId="{58DDE420-E463-43DF-BA45-C4F201C896CB}" srcOrd="1" destOrd="0" presId="urn:microsoft.com/office/officeart/2005/8/layout/orgChart1"/>
    <dgm:cxn modelId="{4D5B3460-5859-435E-87CF-A852BE228497}" type="presParOf" srcId="{837CC993-CBAD-4EC5-8268-1B4DE277F5BD}" destId="{22C910CD-4E16-403B-B3F3-DD05A179B86F}" srcOrd="1" destOrd="0" presId="urn:microsoft.com/office/officeart/2005/8/layout/orgChart1"/>
    <dgm:cxn modelId="{F3298F42-4B06-400D-9BA2-E9B863A1939C}" type="presParOf" srcId="{837CC993-CBAD-4EC5-8268-1B4DE277F5BD}" destId="{AA9E44D6-0BA1-43E5-B281-627785EC088C}" srcOrd="2" destOrd="0" presId="urn:microsoft.com/office/officeart/2005/8/layout/orgChart1"/>
    <dgm:cxn modelId="{BC6AAC6D-CD6B-4629-9DDF-EECD4A340D08}" type="presParOf" srcId="{C9B6BAD5-5F13-4A76-B489-6A993B3524D8}" destId="{26A011E7-6A42-4382-A4A5-10C060B9ABA0}" srcOrd="2" destOrd="0" presId="urn:microsoft.com/office/officeart/2005/8/layout/orgChart1"/>
    <dgm:cxn modelId="{5447762E-E589-499D-AB70-A84FDD0752C6}" type="presParOf" srcId="{C9B6BAD5-5F13-4A76-B489-6A993B3524D8}" destId="{BA25E054-A92A-413F-B6BA-D887A26C4812}" srcOrd="3" destOrd="0" presId="urn:microsoft.com/office/officeart/2005/8/layout/orgChart1"/>
    <dgm:cxn modelId="{D82EBB17-3C2D-4666-B59A-BE284391796F}" type="presParOf" srcId="{BA25E054-A92A-413F-B6BA-D887A26C4812}" destId="{EC7D820A-72DF-4422-A3B1-1D55D759E200}" srcOrd="0" destOrd="0" presId="urn:microsoft.com/office/officeart/2005/8/layout/orgChart1"/>
    <dgm:cxn modelId="{D4879603-D0D1-4B4A-9B21-CE071D5F731C}" type="presParOf" srcId="{EC7D820A-72DF-4422-A3B1-1D55D759E200}" destId="{5F536A4B-19FF-43D6-85C2-C5C71C3A4BD2}" srcOrd="0" destOrd="0" presId="urn:microsoft.com/office/officeart/2005/8/layout/orgChart1"/>
    <dgm:cxn modelId="{539E722D-42C6-4ABE-A8DC-E9E6FE3FC13F}" type="presParOf" srcId="{EC7D820A-72DF-4422-A3B1-1D55D759E200}" destId="{CEB42EF4-AD53-46CE-A2AA-E41E266B0864}" srcOrd="1" destOrd="0" presId="urn:microsoft.com/office/officeart/2005/8/layout/orgChart1"/>
    <dgm:cxn modelId="{55A7BAAE-121A-45E9-8A25-C9858C3786F9}" type="presParOf" srcId="{BA25E054-A92A-413F-B6BA-D887A26C4812}" destId="{618352B3-F6B5-4692-BEA1-0C93C82560FE}" srcOrd="1" destOrd="0" presId="urn:microsoft.com/office/officeart/2005/8/layout/orgChart1"/>
    <dgm:cxn modelId="{F89241A2-8514-4C9E-A402-768A47CC775C}" type="presParOf" srcId="{BA25E054-A92A-413F-B6BA-D887A26C4812}" destId="{508F37DF-D565-4C95-BF36-8AB93E249879}" srcOrd="2" destOrd="0" presId="urn:microsoft.com/office/officeart/2005/8/layout/orgChart1"/>
    <dgm:cxn modelId="{3E857912-E3EE-4BEE-937E-41A046FD176B}" type="presParOf" srcId="{C9B6BAD5-5F13-4A76-B489-6A993B3524D8}" destId="{0AAE4D7D-2E6A-40DD-B0CE-E6F0C4AADF62}" srcOrd="4" destOrd="0" presId="urn:microsoft.com/office/officeart/2005/8/layout/orgChart1"/>
    <dgm:cxn modelId="{7C083E0F-0DEF-4702-8A73-6CCE8582A8A9}" type="presParOf" srcId="{C9B6BAD5-5F13-4A76-B489-6A993B3524D8}" destId="{61F86A26-1173-4654-B800-C166A9EC612F}" srcOrd="5" destOrd="0" presId="urn:microsoft.com/office/officeart/2005/8/layout/orgChart1"/>
    <dgm:cxn modelId="{177BDAE1-AD16-4607-82A8-0D7A750E5464}" type="presParOf" srcId="{61F86A26-1173-4654-B800-C166A9EC612F}" destId="{B5C9FEF8-3819-49A6-A6D1-A2495E40C05A}" srcOrd="0" destOrd="0" presId="urn:microsoft.com/office/officeart/2005/8/layout/orgChart1"/>
    <dgm:cxn modelId="{183692C3-D4B4-4C24-BE0C-65C5926690F5}" type="presParOf" srcId="{B5C9FEF8-3819-49A6-A6D1-A2495E40C05A}" destId="{16C7737C-858A-472C-B37D-D09484315844}" srcOrd="0" destOrd="0" presId="urn:microsoft.com/office/officeart/2005/8/layout/orgChart1"/>
    <dgm:cxn modelId="{22148BA2-E83E-47F5-A5D0-4FF52C5184DB}" type="presParOf" srcId="{B5C9FEF8-3819-49A6-A6D1-A2495E40C05A}" destId="{7EE43D64-FC56-4DCC-9BEA-2268AE32856C}" srcOrd="1" destOrd="0" presId="urn:microsoft.com/office/officeart/2005/8/layout/orgChart1"/>
    <dgm:cxn modelId="{F74A7D5F-2E3C-4C05-BF12-8350F906C48A}" type="presParOf" srcId="{61F86A26-1173-4654-B800-C166A9EC612F}" destId="{FCD767CD-1751-4DB2-AD6C-5E64EDCAD47E}" srcOrd="1" destOrd="0" presId="urn:microsoft.com/office/officeart/2005/8/layout/orgChart1"/>
    <dgm:cxn modelId="{AF5043A1-2C14-4FA0-825B-CE6EC4181AB6}" type="presParOf" srcId="{61F86A26-1173-4654-B800-C166A9EC612F}" destId="{59DB1D15-986C-414A-BFC0-3AA50B900A1B}" srcOrd="2" destOrd="0" presId="urn:microsoft.com/office/officeart/2005/8/layout/orgChart1"/>
    <dgm:cxn modelId="{039E2994-20DB-4B99-BF89-E62483945D85}" type="presParOf" srcId="{C9B6BAD5-5F13-4A76-B489-6A993B3524D8}" destId="{C60B1CB6-3713-4F31-9757-C670A5101374}" srcOrd="6" destOrd="0" presId="urn:microsoft.com/office/officeart/2005/8/layout/orgChart1"/>
    <dgm:cxn modelId="{5DE065E6-B67A-4BC4-BDBF-86CFF6781E85}" type="presParOf" srcId="{C9B6BAD5-5F13-4A76-B489-6A993B3524D8}" destId="{3F710E81-EE60-422D-8D7D-0E95B5B6F054}" srcOrd="7" destOrd="0" presId="urn:microsoft.com/office/officeart/2005/8/layout/orgChart1"/>
    <dgm:cxn modelId="{AC9E4680-C994-4AF6-BFD0-83D3D59E8F86}" type="presParOf" srcId="{3F710E81-EE60-422D-8D7D-0E95B5B6F054}" destId="{4F28AE53-88E2-4CF3-B7E9-0E185448A84C}" srcOrd="0" destOrd="0" presId="urn:microsoft.com/office/officeart/2005/8/layout/orgChart1"/>
    <dgm:cxn modelId="{F6B804E2-D998-4BAE-BD6A-6FBC8480085F}" type="presParOf" srcId="{4F28AE53-88E2-4CF3-B7E9-0E185448A84C}" destId="{4FA82630-DF10-4E3E-85F5-CDCB69D928E3}" srcOrd="0" destOrd="0" presId="urn:microsoft.com/office/officeart/2005/8/layout/orgChart1"/>
    <dgm:cxn modelId="{DA6F5243-4B43-4086-ADD3-5136FF210EBE}" type="presParOf" srcId="{4F28AE53-88E2-4CF3-B7E9-0E185448A84C}" destId="{6FBA05CB-EB5E-43D8-B399-023A78146939}" srcOrd="1" destOrd="0" presId="urn:microsoft.com/office/officeart/2005/8/layout/orgChart1"/>
    <dgm:cxn modelId="{AB85AA29-AFAC-401C-B3A8-FDA09FC5CCFC}" type="presParOf" srcId="{3F710E81-EE60-422D-8D7D-0E95B5B6F054}" destId="{D74CDCA4-1841-425A-BB97-88FB55C6733B}" srcOrd="1" destOrd="0" presId="urn:microsoft.com/office/officeart/2005/8/layout/orgChart1"/>
    <dgm:cxn modelId="{80CCFF04-CEDA-4BBD-ABEA-688F7113E789}" type="presParOf" srcId="{3F710E81-EE60-422D-8D7D-0E95B5B6F054}" destId="{5DFCEA70-4E60-49E9-8120-53094FEB85E3}" srcOrd="2" destOrd="0" presId="urn:microsoft.com/office/officeart/2005/8/layout/orgChart1"/>
    <dgm:cxn modelId="{3594C512-DD0C-4EE0-9512-AE437EA517E2}" type="presParOf" srcId="{C9B6BAD5-5F13-4A76-B489-6A993B3524D8}" destId="{E5FBE729-DE82-461B-8B49-34F89663A602}" srcOrd="8" destOrd="0" presId="urn:microsoft.com/office/officeart/2005/8/layout/orgChart1"/>
    <dgm:cxn modelId="{FF089E3E-49BC-485A-ABC1-491E344555C3}" type="presParOf" srcId="{C9B6BAD5-5F13-4A76-B489-6A993B3524D8}" destId="{B6F5188C-4998-47EC-B148-1D23292EBFF9}" srcOrd="9" destOrd="0" presId="urn:microsoft.com/office/officeart/2005/8/layout/orgChart1"/>
    <dgm:cxn modelId="{A49DABB2-7B66-4762-BBA3-BBC5FA525686}" type="presParOf" srcId="{B6F5188C-4998-47EC-B148-1D23292EBFF9}" destId="{F0515007-1F5D-4D45-B6D8-A0899D5407D1}" srcOrd="0" destOrd="0" presId="urn:microsoft.com/office/officeart/2005/8/layout/orgChart1"/>
    <dgm:cxn modelId="{E384D248-408F-4C8B-89EA-E7279DA252DD}" type="presParOf" srcId="{F0515007-1F5D-4D45-B6D8-A0899D5407D1}" destId="{88192F61-9885-4C51-863F-02B6F31492BD}" srcOrd="0" destOrd="0" presId="urn:microsoft.com/office/officeart/2005/8/layout/orgChart1"/>
    <dgm:cxn modelId="{E773F3BA-E318-4B81-92B8-46716CFA89EE}" type="presParOf" srcId="{F0515007-1F5D-4D45-B6D8-A0899D5407D1}" destId="{B2A84936-25DA-437E-B88C-C0799A750210}" srcOrd="1" destOrd="0" presId="urn:microsoft.com/office/officeart/2005/8/layout/orgChart1"/>
    <dgm:cxn modelId="{B5F7FE5F-84DD-4455-9AFB-F506A5853099}" type="presParOf" srcId="{B6F5188C-4998-47EC-B148-1D23292EBFF9}" destId="{98FB8504-2393-4D8E-8FE3-755BE0A13E71}" srcOrd="1" destOrd="0" presId="urn:microsoft.com/office/officeart/2005/8/layout/orgChart1"/>
    <dgm:cxn modelId="{963E049A-4E39-49B0-BADE-F967D54C816B}" type="presParOf" srcId="{B6F5188C-4998-47EC-B148-1D23292EBFF9}" destId="{B9698ACB-EB64-441B-BE5E-C555D7065788}" srcOrd="2" destOrd="0" presId="urn:microsoft.com/office/officeart/2005/8/layout/orgChart1"/>
    <dgm:cxn modelId="{41A98136-E4C3-4840-B25A-6669C2E0F4E2}" type="presParOf" srcId="{C9B6BAD5-5F13-4A76-B489-6A993B3524D8}" destId="{67E06FF9-4EA3-499C-B7D4-A08769EE835E}" srcOrd="10" destOrd="0" presId="urn:microsoft.com/office/officeart/2005/8/layout/orgChart1"/>
    <dgm:cxn modelId="{E8C44F6F-8AFE-4244-99AF-A58C0E754201}" type="presParOf" srcId="{C9B6BAD5-5F13-4A76-B489-6A993B3524D8}" destId="{976C6F21-F8C3-4204-B2B4-356442556651}" srcOrd="11" destOrd="0" presId="urn:microsoft.com/office/officeart/2005/8/layout/orgChart1"/>
    <dgm:cxn modelId="{6F8BD52B-E02B-43D2-9C34-F61A9CDB2CE7}" type="presParOf" srcId="{976C6F21-F8C3-4204-B2B4-356442556651}" destId="{D0183CA2-7523-440A-B41D-24844617C288}" srcOrd="0" destOrd="0" presId="urn:microsoft.com/office/officeart/2005/8/layout/orgChart1"/>
    <dgm:cxn modelId="{B2357686-08AF-44DE-8EF1-02EF7750D3BE}" type="presParOf" srcId="{D0183CA2-7523-440A-B41D-24844617C288}" destId="{E233D1EA-56DE-49D2-B08A-ED49C346DA66}" srcOrd="0" destOrd="0" presId="urn:microsoft.com/office/officeart/2005/8/layout/orgChart1"/>
    <dgm:cxn modelId="{68961244-C814-4555-8955-05980F6CCE1A}" type="presParOf" srcId="{D0183CA2-7523-440A-B41D-24844617C288}" destId="{89BEE5EF-852C-4D8D-9CBC-0070D837E87D}" srcOrd="1" destOrd="0" presId="urn:microsoft.com/office/officeart/2005/8/layout/orgChart1"/>
    <dgm:cxn modelId="{7CB014E6-4327-480D-B3D2-A824694F48FF}" type="presParOf" srcId="{976C6F21-F8C3-4204-B2B4-356442556651}" destId="{BB2A3B70-FE93-4722-B157-B31F177E4320}" srcOrd="1" destOrd="0" presId="urn:microsoft.com/office/officeart/2005/8/layout/orgChart1"/>
    <dgm:cxn modelId="{FF3D147E-E4B9-4618-9D2F-8186EED1C9ED}" type="presParOf" srcId="{976C6F21-F8C3-4204-B2B4-356442556651}" destId="{576B6180-2513-4F66-B057-AAFD02D22E28}" srcOrd="2" destOrd="0" presId="urn:microsoft.com/office/officeart/2005/8/layout/orgChart1"/>
    <dgm:cxn modelId="{1AF7A17C-628F-44E3-91EB-036FCCFB38B2}" type="presParOf" srcId="{C9B6BAD5-5F13-4A76-B489-6A993B3524D8}" destId="{8C63453F-5A65-4744-B431-FB54F3107761}" srcOrd="12" destOrd="0" presId="urn:microsoft.com/office/officeart/2005/8/layout/orgChart1"/>
    <dgm:cxn modelId="{E81584F6-5E0B-42BE-8D83-04A58E1CD171}" type="presParOf" srcId="{C9B6BAD5-5F13-4A76-B489-6A993B3524D8}" destId="{1C6500A3-07F1-473E-A9D2-865D686603CF}" srcOrd="13" destOrd="0" presId="urn:microsoft.com/office/officeart/2005/8/layout/orgChart1"/>
    <dgm:cxn modelId="{78E05842-BB48-4D0F-8F81-392DC4A54579}" type="presParOf" srcId="{1C6500A3-07F1-473E-A9D2-865D686603CF}" destId="{C7A58CBE-584A-44A2-8B7B-EAB407108089}" srcOrd="0" destOrd="0" presId="urn:microsoft.com/office/officeart/2005/8/layout/orgChart1"/>
    <dgm:cxn modelId="{900730E9-F200-4891-94F8-F38AB6EE39ED}" type="presParOf" srcId="{C7A58CBE-584A-44A2-8B7B-EAB407108089}" destId="{A20FC2C0-AB16-4B5A-B7EC-200BC0DC297A}" srcOrd="0" destOrd="0" presId="urn:microsoft.com/office/officeart/2005/8/layout/orgChart1"/>
    <dgm:cxn modelId="{890F6A3C-E9B0-4E0D-B0C0-CB2468DEE4B1}" type="presParOf" srcId="{C7A58CBE-584A-44A2-8B7B-EAB407108089}" destId="{18B3CA4B-688B-4627-94B6-609CA6C46CF3}" srcOrd="1" destOrd="0" presId="urn:microsoft.com/office/officeart/2005/8/layout/orgChart1"/>
    <dgm:cxn modelId="{38940232-9593-4302-B10E-DC03FD189D24}" type="presParOf" srcId="{1C6500A3-07F1-473E-A9D2-865D686603CF}" destId="{1FBFCF25-D2AD-4BD4-9F80-6B36E50B0583}" srcOrd="1" destOrd="0" presId="urn:microsoft.com/office/officeart/2005/8/layout/orgChart1"/>
    <dgm:cxn modelId="{B01EE67B-04CD-45C1-B7BF-1E421FE08F15}" type="presParOf" srcId="{1C6500A3-07F1-473E-A9D2-865D686603CF}" destId="{9D7482FB-E757-447C-8B8D-975A23F9CBEC}" srcOrd="2" destOrd="0" presId="urn:microsoft.com/office/officeart/2005/8/layout/orgChart1"/>
    <dgm:cxn modelId="{5686F557-7672-4AEC-8898-9A9A837216C1}" type="presParOf" srcId="{C9B6BAD5-5F13-4A76-B489-6A993B3524D8}" destId="{7DB6D55F-F865-43E9-AD11-FB7F25CA5B06}" srcOrd="14" destOrd="0" presId="urn:microsoft.com/office/officeart/2005/8/layout/orgChart1"/>
    <dgm:cxn modelId="{A48EFFCC-294A-419D-92A7-FB36799983EF}" type="presParOf" srcId="{C9B6BAD5-5F13-4A76-B489-6A993B3524D8}" destId="{16A21D44-F979-4991-820A-9A4D48A22EAE}" srcOrd="15" destOrd="0" presId="urn:microsoft.com/office/officeart/2005/8/layout/orgChart1"/>
    <dgm:cxn modelId="{55628128-CD71-4D1D-ACC5-378403815B8A}" type="presParOf" srcId="{16A21D44-F979-4991-820A-9A4D48A22EAE}" destId="{704DE48D-EC6B-4764-AA1F-652E90D75121}" srcOrd="0" destOrd="0" presId="urn:microsoft.com/office/officeart/2005/8/layout/orgChart1"/>
    <dgm:cxn modelId="{A84EB737-6E5A-4ED1-97FE-FE3FCB2CA66D}" type="presParOf" srcId="{704DE48D-EC6B-4764-AA1F-652E90D75121}" destId="{4C3F0490-479A-416F-941A-BFB2E02508EF}" srcOrd="0" destOrd="0" presId="urn:microsoft.com/office/officeart/2005/8/layout/orgChart1"/>
    <dgm:cxn modelId="{CCAF0AFD-50C9-4EE6-A5E7-BCB3497B0CC8}" type="presParOf" srcId="{704DE48D-EC6B-4764-AA1F-652E90D75121}" destId="{F47EEF40-8B9D-4F71-B956-FADA5401845E}" srcOrd="1" destOrd="0" presId="urn:microsoft.com/office/officeart/2005/8/layout/orgChart1"/>
    <dgm:cxn modelId="{18B253A5-EC34-4D91-B2C8-F2084D53E661}" type="presParOf" srcId="{16A21D44-F979-4991-820A-9A4D48A22EAE}" destId="{D2D605FE-BF3E-4E33-AE3D-5F74571A1D6A}" srcOrd="1" destOrd="0" presId="urn:microsoft.com/office/officeart/2005/8/layout/orgChart1"/>
    <dgm:cxn modelId="{A99CE39D-2965-4221-9F44-97C58213C2A6}" type="presParOf" srcId="{16A21D44-F979-4991-820A-9A4D48A22EAE}" destId="{EAF6E223-5781-4769-9AD3-FADA65F4A70C}" srcOrd="2" destOrd="0" presId="urn:microsoft.com/office/officeart/2005/8/layout/orgChart1"/>
    <dgm:cxn modelId="{0DC90645-E783-4557-BB9C-AC00779A8EEF}" type="presParOf" srcId="{0C74E23F-7F14-4531-AA72-2119C2A7E2ED}" destId="{A6B25892-77EE-4539-BAE7-38F5EE46DA62}" srcOrd="2" destOrd="0" presId="urn:microsoft.com/office/officeart/2005/8/layout/orgChart1"/>
    <dgm:cxn modelId="{5630188F-8DE8-4AA6-9F18-8DFB23EB04A6}" type="presParOf" srcId="{A6B25892-77EE-4539-BAE7-38F5EE46DA62}" destId="{0474EC6B-8C86-4088-BE24-51DAF0966651}" srcOrd="0" destOrd="0" presId="urn:microsoft.com/office/officeart/2005/8/layout/orgChart1"/>
    <dgm:cxn modelId="{E6FA0F00-E6B9-49F2-8A23-0AD491401F62}" type="presParOf" srcId="{A6B25892-77EE-4539-BAE7-38F5EE46DA62}" destId="{B7D92D50-5671-45A4-9E02-E9E72187F355}" srcOrd="1" destOrd="0" presId="urn:microsoft.com/office/officeart/2005/8/layout/orgChart1"/>
    <dgm:cxn modelId="{AC3E6B20-2BC9-4BAE-A0AE-57020C355F88}" type="presParOf" srcId="{B7D92D50-5671-45A4-9E02-E9E72187F355}" destId="{DAC57FD0-447D-454E-AC37-301674B9C003}" srcOrd="0" destOrd="0" presId="urn:microsoft.com/office/officeart/2005/8/layout/orgChart1"/>
    <dgm:cxn modelId="{CFBC8713-BFA5-4929-92F2-D43CA0D1D8CA}" type="presParOf" srcId="{DAC57FD0-447D-454E-AC37-301674B9C003}" destId="{153A67AC-52FA-455F-A5BE-9358ACEF6838}" srcOrd="0" destOrd="0" presId="urn:microsoft.com/office/officeart/2005/8/layout/orgChart1"/>
    <dgm:cxn modelId="{5FCA045E-8F55-4577-B2AB-5C4B227F9C4E}" type="presParOf" srcId="{DAC57FD0-447D-454E-AC37-301674B9C003}" destId="{64E248EE-B416-423A-B5DF-1722CA45A500}" srcOrd="1" destOrd="0" presId="urn:microsoft.com/office/officeart/2005/8/layout/orgChart1"/>
    <dgm:cxn modelId="{1B3D994E-F304-4EEB-B562-845A4B00DC55}" type="presParOf" srcId="{B7D92D50-5671-45A4-9E02-E9E72187F355}" destId="{DC0ADA86-A67B-47D5-8E27-5278F9DEB30B}" srcOrd="1" destOrd="0" presId="urn:microsoft.com/office/officeart/2005/8/layout/orgChart1"/>
    <dgm:cxn modelId="{15C7D86E-3EAD-4511-80D3-AAFDE6D725C4}" type="presParOf" srcId="{B7D92D50-5671-45A4-9E02-E9E72187F355}" destId="{224C8E57-D9FA-4BDB-BD57-F7CCC9A4F8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4EC6B-8C86-4088-BE24-51DAF0966651}">
      <dsp:nvSpPr>
        <dsp:cNvPr id="0" name=""/>
        <dsp:cNvSpPr/>
      </dsp:nvSpPr>
      <dsp:spPr>
        <a:xfrm>
          <a:off x="5667168" y="1492799"/>
          <a:ext cx="128513" cy="563013"/>
        </a:xfrm>
        <a:custGeom>
          <a:avLst/>
          <a:gdLst/>
          <a:ahLst/>
          <a:cxnLst/>
          <a:rect l="0" t="0" r="0" b="0"/>
          <a:pathLst>
            <a:path>
              <a:moveTo>
                <a:pt x="128513" y="0"/>
              </a:moveTo>
              <a:lnTo>
                <a:pt x="128513" y="563013"/>
              </a:lnTo>
              <a:lnTo>
                <a:pt x="0" y="563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6D55F-F865-43E9-AD11-FB7F25CA5B06}">
      <dsp:nvSpPr>
        <dsp:cNvPr id="0" name=""/>
        <dsp:cNvSpPr/>
      </dsp:nvSpPr>
      <dsp:spPr>
        <a:xfrm>
          <a:off x="5795682" y="1492799"/>
          <a:ext cx="5183393" cy="112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12"/>
              </a:lnTo>
              <a:lnTo>
                <a:pt x="5183393" y="997512"/>
              </a:lnTo>
              <a:lnTo>
                <a:pt x="5183393" y="1126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3453F-5A65-4744-B431-FB54F3107761}">
      <dsp:nvSpPr>
        <dsp:cNvPr id="0" name=""/>
        <dsp:cNvSpPr/>
      </dsp:nvSpPr>
      <dsp:spPr>
        <a:xfrm>
          <a:off x="5795682" y="1492799"/>
          <a:ext cx="3702423" cy="112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12"/>
              </a:lnTo>
              <a:lnTo>
                <a:pt x="3702423" y="997512"/>
              </a:lnTo>
              <a:lnTo>
                <a:pt x="3702423" y="1126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06FF9-4EA3-499C-B7D4-A08769EE835E}">
      <dsp:nvSpPr>
        <dsp:cNvPr id="0" name=""/>
        <dsp:cNvSpPr/>
      </dsp:nvSpPr>
      <dsp:spPr>
        <a:xfrm>
          <a:off x="5795682" y="1492799"/>
          <a:ext cx="2221454" cy="112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12"/>
              </a:lnTo>
              <a:lnTo>
                <a:pt x="2221454" y="997512"/>
              </a:lnTo>
              <a:lnTo>
                <a:pt x="2221454" y="1126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BE729-DE82-461B-8B49-34F89663A602}">
      <dsp:nvSpPr>
        <dsp:cNvPr id="0" name=""/>
        <dsp:cNvSpPr/>
      </dsp:nvSpPr>
      <dsp:spPr>
        <a:xfrm>
          <a:off x="5795682" y="1492799"/>
          <a:ext cx="740484" cy="112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12"/>
              </a:lnTo>
              <a:lnTo>
                <a:pt x="740484" y="997512"/>
              </a:lnTo>
              <a:lnTo>
                <a:pt x="740484" y="1126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B1CB6-3713-4F31-9757-C670A5101374}">
      <dsp:nvSpPr>
        <dsp:cNvPr id="0" name=""/>
        <dsp:cNvSpPr/>
      </dsp:nvSpPr>
      <dsp:spPr>
        <a:xfrm>
          <a:off x="5055197" y="1492799"/>
          <a:ext cx="740484" cy="1126026"/>
        </a:xfrm>
        <a:custGeom>
          <a:avLst/>
          <a:gdLst/>
          <a:ahLst/>
          <a:cxnLst/>
          <a:rect l="0" t="0" r="0" b="0"/>
          <a:pathLst>
            <a:path>
              <a:moveTo>
                <a:pt x="740484" y="0"/>
              </a:moveTo>
              <a:lnTo>
                <a:pt x="740484" y="997512"/>
              </a:lnTo>
              <a:lnTo>
                <a:pt x="0" y="997512"/>
              </a:lnTo>
              <a:lnTo>
                <a:pt x="0" y="1126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E4D7D-2E6A-40DD-B0CE-E6F0C4AADF62}">
      <dsp:nvSpPr>
        <dsp:cNvPr id="0" name=""/>
        <dsp:cNvSpPr/>
      </dsp:nvSpPr>
      <dsp:spPr>
        <a:xfrm>
          <a:off x="3574228" y="1492799"/>
          <a:ext cx="2221454" cy="1126026"/>
        </a:xfrm>
        <a:custGeom>
          <a:avLst/>
          <a:gdLst/>
          <a:ahLst/>
          <a:cxnLst/>
          <a:rect l="0" t="0" r="0" b="0"/>
          <a:pathLst>
            <a:path>
              <a:moveTo>
                <a:pt x="2221454" y="0"/>
              </a:moveTo>
              <a:lnTo>
                <a:pt x="2221454" y="997512"/>
              </a:lnTo>
              <a:lnTo>
                <a:pt x="0" y="997512"/>
              </a:lnTo>
              <a:lnTo>
                <a:pt x="0" y="1126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011E7-6A42-4382-A4A5-10C060B9ABA0}">
      <dsp:nvSpPr>
        <dsp:cNvPr id="0" name=""/>
        <dsp:cNvSpPr/>
      </dsp:nvSpPr>
      <dsp:spPr>
        <a:xfrm>
          <a:off x="2093258" y="1492799"/>
          <a:ext cx="3702423" cy="1126026"/>
        </a:xfrm>
        <a:custGeom>
          <a:avLst/>
          <a:gdLst/>
          <a:ahLst/>
          <a:cxnLst/>
          <a:rect l="0" t="0" r="0" b="0"/>
          <a:pathLst>
            <a:path>
              <a:moveTo>
                <a:pt x="3702423" y="0"/>
              </a:moveTo>
              <a:lnTo>
                <a:pt x="3702423" y="997512"/>
              </a:lnTo>
              <a:lnTo>
                <a:pt x="0" y="997512"/>
              </a:lnTo>
              <a:lnTo>
                <a:pt x="0" y="1126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0A54-5B82-4BC4-9624-A10E0816FA33}">
      <dsp:nvSpPr>
        <dsp:cNvPr id="0" name=""/>
        <dsp:cNvSpPr/>
      </dsp:nvSpPr>
      <dsp:spPr>
        <a:xfrm>
          <a:off x="612289" y="1492799"/>
          <a:ext cx="5183393" cy="1126026"/>
        </a:xfrm>
        <a:custGeom>
          <a:avLst/>
          <a:gdLst/>
          <a:ahLst/>
          <a:cxnLst/>
          <a:rect l="0" t="0" r="0" b="0"/>
          <a:pathLst>
            <a:path>
              <a:moveTo>
                <a:pt x="5183393" y="0"/>
              </a:moveTo>
              <a:lnTo>
                <a:pt x="5183393" y="997512"/>
              </a:lnTo>
              <a:lnTo>
                <a:pt x="0" y="997512"/>
              </a:lnTo>
              <a:lnTo>
                <a:pt x="0" y="1126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3A405-E89A-4969-ADB0-93DB9912FBDA}">
      <dsp:nvSpPr>
        <dsp:cNvPr id="0" name=""/>
        <dsp:cNvSpPr/>
      </dsp:nvSpPr>
      <dsp:spPr>
        <a:xfrm>
          <a:off x="5183711" y="880828"/>
          <a:ext cx="1223941" cy="611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Office of the Assistant Secretary for Administration</a:t>
          </a:r>
        </a:p>
      </dsp:txBody>
      <dsp:txXfrm>
        <a:off x="5183711" y="880828"/>
        <a:ext cx="1223941" cy="611970"/>
      </dsp:txXfrm>
    </dsp:sp>
    <dsp:sp modelId="{7374DB74-D691-41C2-A621-89732BCE2414}">
      <dsp:nvSpPr>
        <dsp:cNvPr id="0" name=""/>
        <dsp:cNvSpPr/>
      </dsp:nvSpPr>
      <dsp:spPr>
        <a:xfrm>
          <a:off x="318" y="2618825"/>
          <a:ext cx="1223941" cy="61197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Office of the Chief Information Officer</a:t>
          </a:r>
        </a:p>
      </dsp:txBody>
      <dsp:txXfrm>
        <a:off x="318" y="2618825"/>
        <a:ext cx="1223941" cy="611970"/>
      </dsp:txXfrm>
    </dsp:sp>
    <dsp:sp modelId="{5F536A4B-19FF-43D6-85C2-C5C71C3A4BD2}">
      <dsp:nvSpPr>
        <dsp:cNvPr id="0" name=""/>
        <dsp:cNvSpPr/>
      </dsp:nvSpPr>
      <dsp:spPr>
        <a:xfrm>
          <a:off x="1481287" y="2618825"/>
          <a:ext cx="1223941" cy="611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Office of Contracts and Procurement</a:t>
          </a:r>
        </a:p>
      </dsp:txBody>
      <dsp:txXfrm>
        <a:off x="1481287" y="2618825"/>
        <a:ext cx="1223941" cy="611970"/>
      </dsp:txXfrm>
    </dsp:sp>
    <dsp:sp modelId="{16C7737C-858A-472C-B37D-D09484315844}">
      <dsp:nvSpPr>
        <dsp:cNvPr id="0" name=""/>
        <dsp:cNvSpPr/>
      </dsp:nvSpPr>
      <dsp:spPr>
        <a:xfrm>
          <a:off x="2962257" y="2618825"/>
          <a:ext cx="1223941" cy="61197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Office of Property and Fleet Management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962257" y="2618825"/>
        <a:ext cx="1223941" cy="611970"/>
      </dsp:txXfrm>
    </dsp:sp>
    <dsp:sp modelId="{4FA82630-DF10-4E3E-85F5-CDCB69D928E3}">
      <dsp:nvSpPr>
        <dsp:cNvPr id="0" name=""/>
        <dsp:cNvSpPr/>
      </dsp:nvSpPr>
      <dsp:spPr>
        <a:xfrm>
          <a:off x="4443226" y="2618825"/>
          <a:ext cx="1223941" cy="61197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Office of Human Resources Management</a:t>
          </a:r>
        </a:p>
      </dsp:txBody>
      <dsp:txXfrm>
        <a:off x="4443226" y="2618825"/>
        <a:ext cx="1223941" cy="611970"/>
      </dsp:txXfrm>
    </dsp:sp>
    <dsp:sp modelId="{88192F61-9885-4C51-863F-02B6F31492BD}">
      <dsp:nvSpPr>
        <dsp:cNvPr id="0" name=""/>
        <dsp:cNvSpPr/>
      </dsp:nvSpPr>
      <dsp:spPr>
        <a:xfrm>
          <a:off x="5924196" y="2618825"/>
          <a:ext cx="1223941" cy="61197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Office of Homeland Security</a:t>
          </a:r>
        </a:p>
      </dsp:txBody>
      <dsp:txXfrm>
        <a:off x="5924196" y="2618825"/>
        <a:ext cx="1223941" cy="611970"/>
      </dsp:txXfrm>
    </dsp:sp>
    <dsp:sp modelId="{E233D1EA-56DE-49D2-B08A-ED49C346DA66}">
      <dsp:nvSpPr>
        <dsp:cNvPr id="0" name=""/>
        <dsp:cNvSpPr/>
      </dsp:nvSpPr>
      <dsp:spPr>
        <a:xfrm>
          <a:off x="7405165" y="2618825"/>
          <a:ext cx="1223941" cy="611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Office of Operations</a:t>
          </a:r>
        </a:p>
      </dsp:txBody>
      <dsp:txXfrm>
        <a:off x="7405165" y="2618825"/>
        <a:ext cx="1223941" cy="611970"/>
      </dsp:txXfrm>
    </dsp:sp>
    <dsp:sp modelId="{A20FC2C0-AB16-4B5A-B7EC-200BC0DC297A}">
      <dsp:nvSpPr>
        <dsp:cNvPr id="0" name=""/>
        <dsp:cNvSpPr/>
      </dsp:nvSpPr>
      <dsp:spPr>
        <a:xfrm>
          <a:off x="8886135" y="2618825"/>
          <a:ext cx="1223941" cy="611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Office of Executive Secretariat</a:t>
          </a:r>
        </a:p>
      </dsp:txBody>
      <dsp:txXfrm>
        <a:off x="8886135" y="2618825"/>
        <a:ext cx="1223941" cy="611970"/>
      </dsp:txXfrm>
    </dsp:sp>
    <dsp:sp modelId="{4C3F0490-479A-416F-941A-BFB2E02508EF}">
      <dsp:nvSpPr>
        <dsp:cNvPr id="0" name=""/>
        <dsp:cNvSpPr/>
      </dsp:nvSpPr>
      <dsp:spPr>
        <a:xfrm>
          <a:off x="10367104" y="2618825"/>
          <a:ext cx="1223941" cy="611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Office of Small and Disadvantaged Business Utilization</a:t>
          </a:r>
        </a:p>
      </dsp:txBody>
      <dsp:txXfrm>
        <a:off x="10367104" y="2618825"/>
        <a:ext cx="1223941" cy="611970"/>
      </dsp:txXfrm>
    </dsp:sp>
    <dsp:sp modelId="{153A67AC-52FA-455F-A5BE-9358ACEF6838}">
      <dsp:nvSpPr>
        <dsp:cNvPr id="0" name=""/>
        <dsp:cNvSpPr/>
      </dsp:nvSpPr>
      <dsp:spPr>
        <a:xfrm>
          <a:off x="4443226" y="1749827"/>
          <a:ext cx="1223941" cy="611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Secretary’s Customer Experience Office</a:t>
          </a:r>
        </a:p>
      </dsp:txBody>
      <dsp:txXfrm>
        <a:off x="4443226" y="1749827"/>
        <a:ext cx="1223941" cy="611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EC5B80-9118-4A09-9FD7-9C6147920C75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A07D17-6B25-494B-A7BA-D7ADE0F9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571FC-9E6F-4662-9EA5-6294219A46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7D17-6B25-494B-A7BA-D7ADE0F99D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6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71AE-020F-42E6-AB67-1C74E29C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52" y="1122363"/>
            <a:ext cx="71066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B49A8-8C56-48FD-99E5-78C34194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51" y="3602038"/>
            <a:ext cx="710665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0F5F-7B84-4569-9164-3DABE50F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USDA, OCFO, FSS, Financial Management Services – 2018 FMT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7706-A2A6-43EF-A6A0-019D75E5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meraman focused on customers and farm" title="Slide Header">
            <a:extLst>
              <a:ext uri="{FF2B5EF4-FFF2-40B4-BE49-F238E27FC236}">
                <a16:creationId xmlns:a16="http://schemas.microsoft.com/office/drawing/2014/main" id="{4A1A5A4F-1BD5-46E7-BFF2-B6F026A6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  <a:blipFill dpi="0" rotWithShape="1">
            <a:blip r:embed="rId2"/>
            <a:srcRect/>
            <a:stretch>
              <a:fillRect l="-1192" r="55183" b="1939"/>
            </a:stretch>
          </a:blip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EE4C-8AFF-4BA3-9370-0A10D7FB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7C2A-2E12-41B4-9B9F-BA5DA44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82A9-32C4-47A2-82AF-80745CD0CD15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2F47-AE48-4194-AAEA-D11E6A44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5CD0-C0BA-426C-8115-7F62308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6292C-5A94-4C85-9807-8C60580B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71FD-32AD-4C8B-B718-291A7217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9A93-6F11-428F-94BE-6AAD333BB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82A9-32C4-47A2-82AF-80745CD0CD15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5799-BC46-4B2B-8C93-46C5F348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3C7C-BF92-49E4-ACCE-5D45696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2FE9-6E3B-40F5-83C6-4FF46BD9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9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gency Spotlight Departmental Staff offices" title="usda fmt">
            <a:extLst>
              <a:ext uri="{FF2B5EF4-FFF2-40B4-BE49-F238E27FC236}">
                <a16:creationId xmlns:a16="http://schemas.microsoft.com/office/drawing/2014/main" id="{0D9A4168-1D8E-4F26-9456-0277E615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FINANCIAL MANAGEMENT TRAINING</a:t>
            </a:r>
          </a:p>
        </p:txBody>
      </p:sp>
      <p:pic>
        <p:nvPicPr>
          <p:cNvPr id="4" name="Content Placeholder 3" descr="Agency spotlight&#10;Departmental Staff offices" title="USDA FMT">
            <a:extLst>
              <a:ext uri="{FF2B5EF4-FFF2-40B4-BE49-F238E27FC236}">
                <a16:creationId xmlns:a16="http://schemas.microsoft.com/office/drawing/2014/main" id="{35D4974B-5AB7-44E9-BC07-604E9B9AE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425" y="3245324"/>
            <a:ext cx="5883150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7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picture of a bow and arrow hitting it's target" title="Bow and Arr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320" y="1741023"/>
            <a:ext cx="5075360" cy="33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Funds Summary</a:t>
            </a:r>
          </a:p>
        </p:txBody>
      </p:sp>
      <p:pic>
        <p:nvPicPr>
          <p:cNvPr id="4" name="Content Placeholder 3" descr="picture of the BOBJ Ad-hoc Analysis screen for summary status of funds" title="status of Funds summary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950" y="1554480"/>
            <a:ext cx="1189329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Detail by Super and Budget Object by Fund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Content Placeholder 3" descr="Bobj ad-hoc analysis screen" title="Detail by Super and Budget Object by fun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49" y="1554480"/>
            <a:ext cx="11923603" cy="48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…for all</a:t>
            </a:r>
          </a:p>
        </p:txBody>
      </p:sp>
      <p:pic>
        <p:nvPicPr>
          <p:cNvPr id="4" name="Content Placeholder 3" descr="detail Status of funds by budget object class or all agencies" title="Detail status of funds by budget object clas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75" y="1554480"/>
            <a:ext cx="11407970" cy="53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Abnormal Balances</a:t>
            </a:r>
          </a:p>
        </p:txBody>
      </p:sp>
      <p:pic>
        <p:nvPicPr>
          <p:cNvPr id="4" name="Content Placeholder 3" descr="USDA Financial management Service and Support Division Abnormal cash Report" title="Abnormal balance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688" y="1554479"/>
            <a:ext cx="9755479" cy="52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8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Sales Order Report</a:t>
            </a:r>
          </a:p>
        </p:txBody>
      </p:sp>
      <p:pic>
        <p:nvPicPr>
          <p:cNvPr id="4" name="Content Placeholder 3" descr="Unbilled sales order report" title="Comprehensive sales order report managemen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" y="1601300"/>
            <a:ext cx="10080739" cy="52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exceptions…</a:t>
            </a:r>
          </a:p>
        </p:txBody>
      </p:sp>
      <p:pic>
        <p:nvPicPr>
          <p:cNvPr id="4" name="Content Placeholder 3" descr="picture of clear glass bulbs with one red bulb" title="The except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070"/>
            <a:ext cx="12163344" cy="4865338"/>
          </a:xfrm>
        </p:spPr>
      </p:pic>
    </p:spTree>
    <p:extLst>
      <p:ext uri="{BB962C8B-B14F-4D97-AF65-F5344CB8AC3E}">
        <p14:creationId xmlns:p14="http://schemas.microsoft.com/office/powerpoint/2010/main" val="252304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Point</a:t>
            </a:r>
          </a:p>
        </p:txBody>
      </p:sp>
      <p:pic>
        <p:nvPicPr>
          <p:cNvPr id="4" name="Content Placeholder 3" descr="screen shot of the sharepont calendar" title="share Poin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54480"/>
            <a:ext cx="11411489" cy="52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7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Point Calendar</a:t>
            </a:r>
          </a:p>
        </p:txBody>
      </p:sp>
      <p:pic>
        <p:nvPicPr>
          <p:cNvPr id="4" name="Content Placeholder 3" descr="screen shot of share point calendar" title="share point calenda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" y="1553188"/>
            <a:ext cx="11420856" cy="51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5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picture of charles darwin" title="adapt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382044"/>
            <a:ext cx="4318000" cy="3238500"/>
          </a:xfrm>
        </p:spPr>
      </p:pic>
    </p:spTree>
    <p:extLst>
      <p:ext uri="{BB962C8B-B14F-4D97-AF65-F5344CB8AC3E}">
        <p14:creationId xmlns:p14="http://schemas.microsoft.com/office/powerpoint/2010/main" val="408092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What?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90151"/>
              </p:ext>
            </p:extLst>
          </p:nvPr>
        </p:nvGraphicFramePr>
        <p:xfrm>
          <a:off x="240677" y="1584269"/>
          <a:ext cx="11680166" cy="483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2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Mission Area DASO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Not under Mission Area DASO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Chief Information Officer (OCIO)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Office of Chief Financial Officer (OCFO)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Executive Secretariat (OES)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Inspector General (OIG)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Homeland Security (OHS)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General Counsel (OGC)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</a:t>
                      </a:r>
                      <a:r>
                        <a:rPr lang="en-US" baseline="0" dirty="0"/>
                        <a:t> of Operations (OO)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 of Budget and Program Analysis (OBPA)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Contracting and Procurement (OCP)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Office of Partnerships and Public Engagement (</a:t>
                      </a:r>
                      <a:r>
                        <a: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OPPE)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Property and Fleet Management (OPFM)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Chief Scientist (OCS)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Small and Disadvantage Business Utilization (OSDBU)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Hearings and Appeals (OHA)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Assistant Secretary of Civil Rights (OASCR)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Communications (OC)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Chief Economist (OCE)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4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invisible second shift…</a:t>
            </a:r>
          </a:p>
        </p:txBody>
      </p:sp>
      <p:pic>
        <p:nvPicPr>
          <p:cNvPr id="4" name="Content Placeholder 3" descr="picture of a sign saying Night Shift" title="the invisible second shif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7" y="2067300"/>
            <a:ext cx="4686300" cy="3835963"/>
          </a:xfrm>
        </p:spPr>
      </p:pic>
    </p:spTree>
    <p:extLst>
      <p:ext uri="{BB962C8B-B14F-4D97-AF65-F5344CB8AC3E}">
        <p14:creationId xmlns:p14="http://schemas.microsoft.com/office/powerpoint/2010/main" val="252380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2160904"/>
          </a:xfrm>
        </p:spPr>
        <p:txBody>
          <a:bodyPr>
            <a:normAutofit fontScale="90000"/>
          </a:bodyPr>
          <a:lstStyle/>
          <a:p>
            <a:r>
              <a:rPr lang="en-US" dirty="0"/>
              <a:t>				We’re all about building bridges helping 					our customers to bridge the divide between plans and actions </a:t>
            </a:r>
            <a:br>
              <a:rPr lang="en-US" dirty="0"/>
            </a:br>
            <a:r>
              <a:rPr lang="en-US" dirty="0"/>
              <a:t>and measuring the results </a:t>
            </a:r>
          </a:p>
        </p:txBody>
      </p:sp>
      <p:pic>
        <p:nvPicPr>
          <p:cNvPr id="4" name="Content Placeholder 3" descr="picture of people divided and a plank coming in to bridge the gap" title="we are all about building bridges helping our customers to bridge the divide between plans and actions and measuring the result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753" y="2160904"/>
            <a:ext cx="5936494" cy="3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33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listening! </a:t>
            </a:r>
          </a:p>
        </p:txBody>
      </p:sp>
      <p:pic>
        <p:nvPicPr>
          <p:cNvPr id="4" name="Content Placeholder 3" descr="that's all folks" title="thanks for listen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40899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cs typeface="Times New Roman" panose="02020603050405020304" pitchFamily="18" charset="0"/>
              </a:rPr>
              <a:t>Departmental Administration</a:t>
            </a:r>
          </a:p>
        </p:txBody>
      </p:sp>
      <p:graphicFrame>
        <p:nvGraphicFramePr>
          <p:cNvPr id="4" name="Content Placeholder 3" descr="febuary 2018 reorganization" title="Departmental administr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273494"/>
              </p:ext>
            </p:extLst>
          </p:nvPr>
        </p:nvGraphicFramePr>
        <p:xfrm>
          <a:off x="381000" y="365125"/>
          <a:ext cx="11591365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4048026"/>
            <a:ext cx="1097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Feb 2018 Reorganization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Created Secretary’s Customer Experience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Split OPPM into an Office of Contracts and Procurement and Office of Property and Fleet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OCIO shifted Directives and Records to 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OCIO shifted classified national security program branch and controlled unclassified to Office of Homeland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OPPM shifted workers compensation and safety to OHRM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Renamed Departmental Administration from Departmental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Renamed the Office Homeland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A0F11-F7AE-408A-979E-EE8997A6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B34D-65B5-44D3-8545-AD89B78601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E582-7317-4C2B-9450-63DF693B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C1DE7-BD92-418C-B1CC-729DCF3B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370" y="1690688"/>
            <a:ext cx="2087880" cy="32191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/>
              <a:t>ASA’s Office</a:t>
            </a:r>
          </a:p>
          <a:p>
            <a:pPr marL="0" indent="0">
              <a:buNone/>
            </a:pPr>
            <a:r>
              <a:rPr lang="en-US" sz="2600" dirty="0"/>
              <a:t>Don Bice Deputy Assistant Secretary</a:t>
            </a:r>
          </a:p>
          <a:p>
            <a:pPr marL="0" indent="0">
              <a:buNone/>
            </a:pPr>
            <a:r>
              <a:rPr lang="en-US" sz="2600" dirty="0" err="1"/>
              <a:t>Jeleen</a:t>
            </a:r>
            <a:r>
              <a:rPr lang="en-US" sz="2600" dirty="0"/>
              <a:t> Briscoe Chief of Staff</a:t>
            </a:r>
          </a:p>
          <a:p>
            <a:pPr marL="0" indent="0">
              <a:buNone/>
            </a:pPr>
            <a:r>
              <a:rPr lang="en-US" sz="2600" dirty="0"/>
              <a:t>Joe Doyle Office of Customer Experience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22EBD8-335A-4EF5-8703-A590A5E43CAB}"/>
              </a:ext>
            </a:extLst>
          </p:cNvPr>
          <p:cNvSpPr txBox="1">
            <a:spLocks/>
          </p:cNvSpPr>
          <p:nvPr/>
        </p:nvSpPr>
        <p:spPr>
          <a:xfrm>
            <a:off x="3973830" y="1690688"/>
            <a:ext cx="3364230" cy="407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500" b="1" dirty="0"/>
              <a:t>Office of the Chief Information Officer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500" dirty="0"/>
              <a:t>Gary Washington Chief Information Officer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500" b="1" dirty="0"/>
              <a:t>Office of Contracts and Procurement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500" dirty="0"/>
              <a:t>George Cabaniss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500" b="1" dirty="0"/>
              <a:t>Office of Property and Fleet Management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500" dirty="0"/>
              <a:t>Ginger Murphy (Acting)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500" b="1" dirty="0"/>
              <a:t>Office of Human Resources Management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500" dirty="0"/>
              <a:t>Mary Pletcher Chief Human Capital Officer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95DEE9-01DF-4671-B081-C70C667FFD32}"/>
              </a:ext>
            </a:extLst>
          </p:cNvPr>
          <p:cNvSpPr txBox="1">
            <a:spLocks/>
          </p:cNvSpPr>
          <p:nvPr/>
        </p:nvSpPr>
        <p:spPr>
          <a:xfrm>
            <a:off x="7538085" y="1690688"/>
            <a:ext cx="3364230" cy="4000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Office of Homeland Security</a:t>
            </a:r>
          </a:p>
          <a:p>
            <a:pPr marL="0" indent="0">
              <a:buNone/>
            </a:pPr>
            <a:r>
              <a:rPr lang="en-US" dirty="0"/>
              <a:t>Josh Bornstein (Acting)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Office of Operations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Duane Williams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Office of Executive Secretariat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Jean Daniels (Acting)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Office of Small and Disadvantaged Business Utilization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Michelle Warren (Acting)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501F4-50C0-4038-AA2F-D34B14A6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B34D-65B5-44D3-8545-AD89B78601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2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 of other DASO activities</a:t>
            </a:r>
          </a:p>
        </p:txBody>
      </p:sp>
      <p:sp>
        <p:nvSpPr>
          <p:cNvPr id="3" name="Content Placeholder 2" descr="Service Now Reporting" title="A sample of other DASO actovities">
            <a:extLst>
              <a:ext uri="{FF2B5EF4-FFF2-40B4-BE49-F238E27FC236}">
                <a16:creationId xmlns:a16="http://schemas.microsoft.com/office/drawing/2014/main" id="{D6836E68-95AD-4216-9CC7-B3352981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1918208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D3F6AC-44D2-430C-A13D-D41D7B4E1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372347"/>
              </p:ext>
            </p:extLst>
          </p:nvPr>
        </p:nvGraphicFramePr>
        <p:xfrm>
          <a:off x="2094992" y="2155952"/>
          <a:ext cx="8128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361481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33465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 Now Reporting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HACU Interns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TMCF Interns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2501 Grant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COOP planning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Bio Preferred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Human Resources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CIO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CFO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 Buildings and Facilities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Integrated Acquisition System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Secretary Security Detail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Support for the CXO’s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ULO daily reporting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A-123 compliance, testing and remediation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Travel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Internal Agency Agreements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Forecasting current and future years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Since 2015, Shared Cost Program support (billing, obligations, payments, payroll, etc.)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95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23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Now</a:t>
            </a:r>
          </a:p>
        </p:txBody>
      </p:sp>
      <p:pic>
        <p:nvPicPr>
          <p:cNvPr id="4" name="Content Placeholder 3" descr="sample of service Incidents" title="service n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401094"/>
            <a:ext cx="8808720" cy="3200400"/>
          </a:xfrm>
        </p:spPr>
      </p:pic>
    </p:spTree>
    <p:extLst>
      <p:ext uri="{BB962C8B-B14F-4D97-AF65-F5344CB8AC3E}">
        <p14:creationId xmlns:p14="http://schemas.microsoft.com/office/powerpoint/2010/main" val="388348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 of other DASO </a:t>
            </a:r>
            <a:r>
              <a:rPr lang="en-US" dirty="0" err="1"/>
              <a:t>activities</a:t>
            </a:r>
            <a:r>
              <a:rPr lang="en-US" sz="800" dirty="0" err="1"/>
              <a:t>b</a:t>
            </a:r>
            <a:endParaRPr lang="en-US" dirty="0"/>
          </a:p>
        </p:txBody>
      </p:sp>
      <p:sp>
        <p:nvSpPr>
          <p:cNvPr id="3" name="Content Placeholder 2" descr="Listing of all DASO activities" title="A sample of other DASO activities">
            <a:extLst>
              <a:ext uri="{FF2B5EF4-FFF2-40B4-BE49-F238E27FC236}">
                <a16:creationId xmlns:a16="http://schemas.microsoft.com/office/drawing/2014/main" id="{D6836E68-95AD-4216-9CC7-B3352981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1918208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D3F6AC-44D2-430C-A13D-D41D7B4E1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2431"/>
              </p:ext>
            </p:extLst>
          </p:nvPr>
        </p:nvGraphicFramePr>
        <p:xfrm>
          <a:off x="2094992" y="2155952"/>
          <a:ext cx="8128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361481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33465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 Now Reporting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HACU Interns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TMCF Interns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2501 Grant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COOP planning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Bio Preferred Program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Human Resources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CIO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CFO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 Buildings and Facilities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Integrated Acquisition System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Secretary Security Detail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Support for the CXO’s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ULO daily reporting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A-123 compliance, testing and remediation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Travel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Internal Agency Agreements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Forecasting current and future years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Since 2015, Shared Cost Program support (billing, obligations, payments, payroll, etc.)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95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2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ULO’s at a glance…</a:t>
            </a:r>
          </a:p>
        </p:txBody>
      </p:sp>
      <p:pic>
        <p:nvPicPr>
          <p:cNvPr id="4" name="Content Placeholder 3" descr="a sample of ULO's " title="ULO's at a gla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3605"/>
            <a:ext cx="10515600" cy="4195378"/>
          </a:xfrm>
        </p:spPr>
      </p:pic>
    </p:spTree>
    <p:extLst>
      <p:ext uri="{BB962C8B-B14F-4D97-AF65-F5344CB8AC3E}">
        <p14:creationId xmlns:p14="http://schemas.microsoft.com/office/powerpoint/2010/main" val="244908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Automation…</a:t>
            </a:r>
          </a:p>
        </p:txBody>
      </p:sp>
      <p:pic>
        <p:nvPicPr>
          <p:cNvPr id="4" name="Content Placeholder 3" descr="optimize processes, Change managemeny, notification and Reporting and criteria for action" title="Intelligent autom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41024"/>
            <a:ext cx="7315200" cy="4320540"/>
          </a:xfrm>
        </p:spPr>
      </p:pic>
    </p:spTree>
    <p:extLst>
      <p:ext uri="{BB962C8B-B14F-4D97-AF65-F5344CB8AC3E}">
        <p14:creationId xmlns:p14="http://schemas.microsoft.com/office/powerpoint/2010/main" val="2883542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FMT PowerPoint Presentation Template SRD (004)" id="{74FDC407-4B11-4A0D-9447-A33354A57CFB}" vid="{00C782F5-4B3D-4344-85B3-80A76EED7B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Godby, DeVaux - DM Agency Spotlight</Template>
  <TotalTime>57</TotalTime>
  <Words>570</Words>
  <Application>Microsoft Office PowerPoint</Application>
  <PresentationFormat>Widescreen</PresentationFormat>
  <Paragraphs>133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USDA FINANCIAL MANAGEMENT TRAINING</vt:lpstr>
      <vt:lpstr>What’s What?</vt:lpstr>
      <vt:lpstr>Departmental Administration</vt:lpstr>
      <vt:lpstr>Leadership</vt:lpstr>
      <vt:lpstr>A sample  of other DASO activities</vt:lpstr>
      <vt:lpstr>Service Now</vt:lpstr>
      <vt:lpstr>A sample  of other DASO activitiesb</vt:lpstr>
      <vt:lpstr>ULO’s at a glance…</vt:lpstr>
      <vt:lpstr>Intelligent Automation…</vt:lpstr>
      <vt:lpstr> </vt:lpstr>
      <vt:lpstr>Status of Funds Summary</vt:lpstr>
      <vt:lpstr>Detail by Super and Budget Object by Fund </vt:lpstr>
      <vt:lpstr>…for all</vt:lpstr>
      <vt:lpstr>Abnormal Balances</vt:lpstr>
      <vt:lpstr>Comprehensive Sales Order Report</vt:lpstr>
      <vt:lpstr>The exceptions…</vt:lpstr>
      <vt:lpstr>Share Point</vt:lpstr>
      <vt:lpstr>Share Point Calendar</vt:lpstr>
      <vt:lpstr>Adaptation </vt:lpstr>
      <vt:lpstr>The invisible second shift…</vt:lpstr>
      <vt:lpstr>    We’re all about building bridges helping      our customers to bridge the divide between plans and actions  and measuring the results </vt:lpstr>
      <vt:lpstr>Thanks for listening!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 Agency Spotlight</dc:title>
  <dc:creator>Financial Management Services;National Finance Center</dc:creator>
  <cp:lastModifiedBy>Adams, Tasha - OCFO</cp:lastModifiedBy>
  <cp:revision>8</cp:revision>
  <cp:lastPrinted>2018-05-22T18:35:13Z</cp:lastPrinted>
  <dcterms:created xsi:type="dcterms:W3CDTF">2018-06-04T13:12:24Z</dcterms:created>
  <dcterms:modified xsi:type="dcterms:W3CDTF">2018-06-18T19:11:43Z</dcterms:modified>
</cp:coreProperties>
</file>