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63" r:id="rId4"/>
    <p:sldId id="258" r:id="rId5"/>
    <p:sldId id="270" r:id="rId6"/>
    <p:sldId id="268" r:id="rId7"/>
    <p:sldId id="284" r:id="rId8"/>
    <p:sldId id="272" r:id="rId9"/>
    <p:sldId id="273" r:id="rId10"/>
    <p:sldId id="274" r:id="rId11"/>
    <p:sldId id="275" r:id="rId12"/>
    <p:sldId id="276" r:id="rId13"/>
    <p:sldId id="287" r:id="rId14"/>
    <p:sldId id="285" r:id="rId15"/>
    <p:sldId id="279" r:id="rId16"/>
    <p:sldId id="281" r:id="rId17"/>
    <p:sldId id="271" r:id="rId18"/>
    <p:sldId id="278" r:id="rId19"/>
    <p:sldId id="280" r:id="rId20"/>
    <p:sldId id="286" r:id="rId21"/>
    <p:sldId id="283"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65D7FD-27D8-4092-B73A-59583C60F61C}">
          <p14:sldIdLst>
            <p14:sldId id="256"/>
            <p14:sldId id="257"/>
            <p14:sldId id="263"/>
            <p14:sldId id="258"/>
            <p14:sldId id="270"/>
            <p14:sldId id="268"/>
            <p14:sldId id="284"/>
            <p14:sldId id="272"/>
            <p14:sldId id="273"/>
            <p14:sldId id="274"/>
            <p14:sldId id="275"/>
            <p14:sldId id="276"/>
            <p14:sldId id="287"/>
            <p14:sldId id="285"/>
            <p14:sldId id="279"/>
            <p14:sldId id="281"/>
            <p14:sldId id="271"/>
            <p14:sldId id="278"/>
            <p14:sldId id="280"/>
            <p14:sldId id="286"/>
            <p14:sldId id="283"/>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5" autoAdjust="0"/>
  </p:normalViewPr>
  <p:slideViewPr>
    <p:cSldViewPr snapToGrid="0">
      <p:cViewPr varScale="1">
        <p:scale>
          <a:sx n="109" d="100"/>
          <a:sy n="109" d="100"/>
        </p:scale>
        <p:origin x="6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5D114-71A7-4606-87DF-314AE7296BAD}" type="doc">
      <dgm:prSet loTypeId="urn:diagrams.loki3.com/VaryingWidthList" loCatId="list" qsTypeId="urn:microsoft.com/office/officeart/2005/8/quickstyle/simple1" qsCatId="simple" csTypeId="urn:microsoft.com/office/officeart/2005/8/colors/accent3_1" csCatId="accent3" phldr="1"/>
      <dgm:spPr/>
      <dgm:t>
        <a:bodyPr/>
        <a:lstStyle/>
        <a:p>
          <a:endParaRPr lang="en-US"/>
        </a:p>
      </dgm:t>
    </dgm:pt>
    <dgm:pt modelId="{E833E424-1F67-4624-AE2F-8557F5A45C3F}">
      <dgm:prSet/>
      <dgm:spPr/>
      <dgm:t>
        <a:bodyPr/>
        <a:lstStyle/>
        <a:p>
          <a:pPr rtl="0"/>
          <a:r>
            <a:rPr lang="en-US" dirty="0"/>
            <a:t>The goal of the Financial Management Services</a:t>
          </a:r>
          <a:br>
            <a:rPr lang="en-US" dirty="0"/>
          </a:br>
          <a:r>
            <a:rPr lang="en-US" dirty="0"/>
            <a:t>Center (FMSC) Help Desk is to provide excellent customer service to both internal and external customers.</a:t>
          </a:r>
        </a:p>
      </dgm:t>
    </dgm:pt>
    <dgm:pt modelId="{9CD0DF60-2D53-4D8D-9E0D-A1D9485AC6AB}" type="parTrans" cxnId="{E50D83F9-E807-4CF8-B8AF-0ADCEFE4BDFE}">
      <dgm:prSet/>
      <dgm:spPr/>
      <dgm:t>
        <a:bodyPr/>
        <a:lstStyle/>
        <a:p>
          <a:endParaRPr lang="en-US"/>
        </a:p>
      </dgm:t>
    </dgm:pt>
    <dgm:pt modelId="{7FF54188-361B-4682-AB13-C68F77E8ABF2}" type="sibTrans" cxnId="{E50D83F9-E807-4CF8-B8AF-0ADCEFE4BDFE}">
      <dgm:prSet/>
      <dgm:spPr/>
      <dgm:t>
        <a:bodyPr/>
        <a:lstStyle/>
        <a:p>
          <a:endParaRPr lang="en-US"/>
        </a:p>
      </dgm:t>
    </dgm:pt>
    <dgm:pt modelId="{804EC35B-9BF5-482F-8EAD-E4F2FD4FC413}" type="pres">
      <dgm:prSet presAssocID="{2AF5D114-71A7-4606-87DF-314AE7296BAD}" presName="Name0" presStyleCnt="0">
        <dgm:presLayoutVars>
          <dgm:resizeHandles/>
        </dgm:presLayoutVars>
      </dgm:prSet>
      <dgm:spPr/>
      <dgm:t>
        <a:bodyPr/>
        <a:lstStyle/>
        <a:p>
          <a:endParaRPr lang="en-US"/>
        </a:p>
      </dgm:t>
    </dgm:pt>
    <dgm:pt modelId="{A3B0CD13-E389-4F39-A815-0F0997FE026D}" type="pres">
      <dgm:prSet presAssocID="{E833E424-1F67-4624-AE2F-8557F5A45C3F}" presName="text" presStyleLbl="node1" presStyleIdx="0" presStyleCnt="1" custLinFactNeighborX="283" custLinFactNeighborY="3732">
        <dgm:presLayoutVars>
          <dgm:bulletEnabled val="1"/>
        </dgm:presLayoutVars>
      </dgm:prSet>
      <dgm:spPr/>
      <dgm:t>
        <a:bodyPr/>
        <a:lstStyle/>
        <a:p>
          <a:endParaRPr lang="en-US"/>
        </a:p>
      </dgm:t>
    </dgm:pt>
  </dgm:ptLst>
  <dgm:cxnLst>
    <dgm:cxn modelId="{47AA9EB8-EABC-4752-8369-C9033705A30D}" type="presOf" srcId="{E833E424-1F67-4624-AE2F-8557F5A45C3F}" destId="{A3B0CD13-E389-4F39-A815-0F0997FE026D}" srcOrd="0" destOrd="0" presId="urn:diagrams.loki3.com/VaryingWidthList"/>
    <dgm:cxn modelId="{5FE12D4C-73DF-49AE-8A77-64B61F26DFEE}" type="presOf" srcId="{2AF5D114-71A7-4606-87DF-314AE7296BAD}" destId="{804EC35B-9BF5-482F-8EAD-E4F2FD4FC413}" srcOrd="0" destOrd="0" presId="urn:diagrams.loki3.com/VaryingWidthList"/>
    <dgm:cxn modelId="{E50D83F9-E807-4CF8-B8AF-0ADCEFE4BDFE}" srcId="{2AF5D114-71A7-4606-87DF-314AE7296BAD}" destId="{E833E424-1F67-4624-AE2F-8557F5A45C3F}" srcOrd="0" destOrd="0" parTransId="{9CD0DF60-2D53-4D8D-9E0D-A1D9485AC6AB}" sibTransId="{7FF54188-361B-4682-AB13-C68F77E8ABF2}"/>
    <dgm:cxn modelId="{114185CE-14D4-404E-91B8-736D13C8D4D7}" type="presParOf" srcId="{804EC35B-9BF5-482F-8EAD-E4F2FD4FC413}" destId="{A3B0CD13-E389-4F39-A815-0F0997FE026D}"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B1C0C-299D-4C14-9071-7683E656C76C}" type="doc">
      <dgm:prSet loTypeId="urn:microsoft.com/office/officeart/2005/8/layout/cycle2" loCatId="cycle" qsTypeId="urn:microsoft.com/office/officeart/2005/8/quickstyle/3d3" qsCatId="3D" csTypeId="urn:microsoft.com/office/officeart/2005/8/colors/colorful1" csCatId="colorful" phldr="1"/>
      <dgm:spPr>
        <a:scene3d>
          <a:camera prst="orthographicFront">
            <a:rot lat="0" lon="0" rev="0"/>
          </a:camera>
          <a:lightRig rig="soft" dir="t">
            <a:rot lat="0" lon="0" rev="0"/>
          </a:lightRig>
        </a:scene3d>
      </dgm:spPr>
      <dgm:t>
        <a:bodyPr/>
        <a:lstStyle/>
        <a:p>
          <a:endParaRPr lang="en-US"/>
        </a:p>
      </dgm:t>
    </dgm:pt>
    <dgm:pt modelId="{F928141E-FCBA-4A37-A662-403E4A5ED66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a:t>FMSC Help Desk</a:t>
          </a:r>
        </a:p>
      </dgm:t>
    </dgm:pt>
    <dgm:pt modelId="{21BADCD0-9DD6-45F1-AB32-53D8EB8BFB8E}" type="parTrans" cxnId="{A7434C8C-5D45-4964-97CA-293CD829E5D6}">
      <dgm:prSet/>
      <dgm:spPr/>
      <dgm:t>
        <a:bodyPr/>
        <a:lstStyle/>
        <a:p>
          <a:endParaRPr lang="en-US"/>
        </a:p>
      </dgm:t>
    </dgm:pt>
    <dgm:pt modelId="{6EEF19A9-5FE6-47E7-99F8-96C61748EDBE}" type="sibTrans" cxnId="{A7434C8C-5D45-4964-97CA-293CD829E5D6}">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3A2FFFB6-5A14-4257-A7EF-C0A8D9AB18C8}">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a:t>Who </a:t>
          </a:r>
        </a:p>
      </dgm:t>
    </dgm:pt>
    <dgm:pt modelId="{ABB9BBE8-FD9D-461F-8E8D-D447FCCA0B5B}" type="parTrans" cxnId="{E2153558-DB5D-416C-A71A-916668D4E45E}">
      <dgm:prSet/>
      <dgm:spPr/>
      <dgm:t>
        <a:bodyPr/>
        <a:lstStyle/>
        <a:p>
          <a:endParaRPr lang="en-US"/>
        </a:p>
      </dgm:t>
    </dgm:pt>
    <dgm:pt modelId="{67CFE8CD-20A5-43E1-BDC7-81BFE51AD3BD}" type="sibTrans" cxnId="{E2153558-DB5D-416C-A71A-916668D4E45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BE8F61C1-22C9-46FE-A17E-7174FFCAC10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a:t>What </a:t>
          </a:r>
        </a:p>
      </dgm:t>
    </dgm:pt>
    <dgm:pt modelId="{4DEE5B49-13A9-4C42-BA5D-F8F321639621}" type="parTrans" cxnId="{9E08D92B-E9DC-4C7D-B84F-85D5159D3C3D}">
      <dgm:prSet/>
      <dgm:spPr/>
      <dgm:t>
        <a:bodyPr/>
        <a:lstStyle/>
        <a:p>
          <a:endParaRPr lang="en-US"/>
        </a:p>
      </dgm:t>
    </dgm:pt>
    <dgm:pt modelId="{4627B237-953A-4230-8616-E394E7107E61}" type="sibTrans" cxnId="{9E08D92B-E9DC-4C7D-B84F-85D5159D3C3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3599AED8-CB7F-4EDB-8D60-71C1A040368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a:t>Why</a:t>
          </a:r>
        </a:p>
      </dgm:t>
    </dgm:pt>
    <dgm:pt modelId="{75B444C7-A74C-48A6-B5CC-2840B59FE9A7}" type="parTrans" cxnId="{9F5EAD77-3A6C-4213-A625-00AA7F1A2257}">
      <dgm:prSet/>
      <dgm:spPr/>
      <dgm:t>
        <a:bodyPr/>
        <a:lstStyle/>
        <a:p>
          <a:endParaRPr lang="en-US"/>
        </a:p>
      </dgm:t>
    </dgm:pt>
    <dgm:pt modelId="{63491D06-0326-4A86-BEFE-F47289DAEA2F}" type="sibTrans" cxnId="{9F5EAD77-3A6C-4213-A625-00AA7F1A225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8AF3434E-BC20-42FA-9897-40E1AEC18E5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a:t>How</a:t>
          </a:r>
        </a:p>
      </dgm:t>
    </dgm:pt>
    <dgm:pt modelId="{9CDF3DB2-8BF3-44DF-9950-0EBFBC7046DD}" type="parTrans" cxnId="{B28C9014-D809-4F39-B518-56D6E893C1D3}">
      <dgm:prSet/>
      <dgm:spPr/>
      <dgm:t>
        <a:bodyPr/>
        <a:lstStyle/>
        <a:p>
          <a:endParaRPr lang="en-US"/>
        </a:p>
      </dgm:t>
    </dgm:pt>
    <dgm:pt modelId="{DBD9F792-9109-4470-BED0-EDAC0197BB4B}" type="sibTrans" cxnId="{B28C9014-D809-4F39-B518-56D6E893C1D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AFC8EF7A-8434-4F79-8DEA-1FAC03D6900C}" type="pres">
      <dgm:prSet presAssocID="{895B1C0C-299D-4C14-9071-7683E656C76C}" presName="cycle" presStyleCnt="0">
        <dgm:presLayoutVars>
          <dgm:dir/>
          <dgm:resizeHandles val="exact"/>
        </dgm:presLayoutVars>
      </dgm:prSet>
      <dgm:spPr/>
      <dgm:t>
        <a:bodyPr/>
        <a:lstStyle/>
        <a:p>
          <a:endParaRPr lang="en-US"/>
        </a:p>
      </dgm:t>
    </dgm:pt>
    <dgm:pt modelId="{3BB4A45F-7920-451A-8704-AAF8FDFDE37C}" type="pres">
      <dgm:prSet presAssocID="{F928141E-FCBA-4A37-A662-403E4A5ED66E}" presName="node" presStyleLbl="node1" presStyleIdx="0" presStyleCnt="5" custScaleX="101869" custScaleY="106845" custRadScaleRad="97818" custRadScaleInc="-52">
        <dgm:presLayoutVars>
          <dgm:bulletEnabled val="1"/>
        </dgm:presLayoutVars>
      </dgm:prSet>
      <dgm:spPr/>
      <dgm:t>
        <a:bodyPr/>
        <a:lstStyle/>
        <a:p>
          <a:endParaRPr lang="en-US"/>
        </a:p>
      </dgm:t>
    </dgm:pt>
    <dgm:pt modelId="{7182F959-D2BD-4F21-8F97-794459C57A06}" type="pres">
      <dgm:prSet presAssocID="{6EEF19A9-5FE6-47E7-99F8-96C61748EDBE}" presName="sibTrans" presStyleLbl="sibTrans2D1" presStyleIdx="0" presStyleCnt="5"/>
      <dgm:spPr/>
      <dgm:t>
        <a:bodyPr/>
        <a:lstStyle/>
        <a:p>
          <a:endParaRPr lang="en-US"/>
        </a:p>
      </dgm:t>
    </dgm:pt>
    <dgm:pt modelId="{30227A1F-286A-488C-96B0-19FEA9B389A6}" type="pres">
      <dgm:prSet presAssocID="{6EEF19A9-5FE6-47E7-99F8-96C61748EDBE}" presName="connectorText" presStyleLbl="sibTrans2D1" presStyleIdx="0" presStyleCnt="5"/>
      <dgm:spPr/>
      <dgm:t>
        <a:bodyPr/>
        <a:lstStyle/>
        <a:p>
          <a:endParaRPr lang="en-US"/>
        </a:p>
      </dgm:t>
    </dgm:pt>
    <dgm:pt modelId="{399AC6FB-E8DF-480B-BC47-67F6356BEB58}" type="pres">
      <dgm:prSet presAssocID="{3A2FFFB6-5A14-4257-A7EF-C0A8D9AB18C8}" presName="node" presStyleLbl="node1" presStyleIdx="1" presStyleCnt="5">
        <dgm:presLayoutVars>
          <dgm:bulletEnabled val="1"/>
        </dgm:presLayoutVars>
      </dgm:prSet>
      <dgm:spPr/>
      <dgm:t>
        <a:bodyPr/>
        <a:lstStyle/>
        <a:p>
          <a:endParaRPr lang="en-US"/>
        </a:p>
      </dgm:t>
    </dgm:pt>
    <dgm:pt modelId="{C5BF904C-038A-4467-8D04-1D79C37A72CD}" type="pres">
      <dgm:prSet presAssocID="{67CFE8CD-20A5-43E1-BDC7-81BFE51AD3BD}" presName="sibTrans" presStyleLbl="sibTrans2D1" presStyleIdx="1" presStyleCnt="5"/>
      <dgm:spPr/>
      <dgm:t>
        <a:bodyPr/>
        <a:lstStyle/>
        <a:p>
          <a:endParaRPr lang="en-US"/>
        </a:p>
      </dgm:t>
    </dgm:pt>
    <dgm:pt modelId="{9ADC08A0-7A49-442E-A2CE-708DE84DE745}" type="pres">
      <dgm:prSet presAssocID="{67CFE8CD-20A5-43E1-BDC7-81BFE51AD3BD}" presName="connectorText" presStyleLbl="sibTrans2D1" presStyleIdx="1" presStyleCnt="5"/>
      <dgm:spPr/>
      <dgm:t>
        <a:bodyPr/>
        <a:lstStyle/>
        <a:p>
          <a:endParaRPr lang="en-US"/>
        </a:p>
      </dgm:t>
    </dgm:pt>
    <dgm:pt modelId="{66909A50-CE24-4F49-BF30-FA4D150794B3}" type="pres">
      <dgm:prSet presAssocID="{BE8F61C1-22C9-46FE-A17E-7174FFCAC104}" presName="node" presStyleLbl="node1" presStyleIdx="2" presStyleCnt="5">
        <dgm:presLayoutVars>
          <dgm:bulletEnabled val="1"/>
        </dgm:presLayoutVars>
      </dgm:prSet>
      <dgm:spPr/>
      <dgm:t>
        <a:bodyPr/>
        <a:lstStyle/>
        <a:p>
          <a:endParaRPr lang="en-US"/>
        </a:p>
      </dgm:t>
    </dgm:pt>
    <dgm:pt modelId="{CCA1897E-EC60-4B1E-ACD8-FF1D2C751331}" type="pres">
      <dgm:prSet presAssocID="{4627B237-953A-4230-8616-E394E7107E61}" presName="sibTrans" presStyleLbl="sibTrans2D1" presStyleIdx="2" presStyleCnt="5"/>
      <dgm:spPr/>
      <dgm:t>
        <a:bodyPr/>
        <a:lstStyle/>
        <a:p>
          <a:endParaRPr lang="en-US"/>
        </a:p>
      </dgm:t>
    </dgm:pt>
    <dgm:pt modelId="{8E6F4D1D-ABF3-4796-88D7-E3FE43F379CB}" type="pres">
      <dgm:prSet presAssocID="{4627B237-953A-4230-8616-E394E7107E61}" presName="connectorText" presStyleLbl="sibTrans2D1" presStyleIdx="2" presStyleCnt="5"/>
      <dgm:spPr/>
      <dgm:t>
        <a:bodyPr/>
        <a:lstStyle/>
        <a:p>
          <a:endParaRPr lang="en-US"/>
        </a:p>
      </dgm:t>
    </dgm:pt>
    <dgm:pt modelId="{205B5874-EE94-4F04-A8F9-80DD7109496D}" type="pres">
      <dgm:prSet presAssocID="{3599AED8-CB7F-4EDB-8D60-71C1A0403687}" presName="node" presStyleLbl="node1" presStyleIdx="3" presStyleCnt="5">
        <dgm:presLayoutVars>
          <dgm:bulletEnabled val="1"/>
        </dgm:presLayoutVars>
      </dgm:prSet>
      <dgm:spPr/>
      <dgm:t>
        <a:bodyPr/>
        <a:lstStyle/>
        <a:p>
          <a:endParaRPr lang="en-US"/>
        </a:p>
      </dgm:t>
    </dgm:pt>
    <dgm:pt modelId="{71081938-B690-4D39-A73C-42B87D8DCCFD}" type="pres">
      <dgm:prSet presAssocID="{63491D06-0326-4A86-BEFE-F47289DAEA2F}" presName="sibTrans" presStyleLbl="sibTrans2D1" presStyleIdx="3" presStyleCnt="5"/>
      <dgm:spPr/>
      <dgm:t>
        <a:bodyPr/>
        <a:lstStyle/>
        <a:p>
          <a:endParaRPr lang="en-US"/>
        </a:p>
      </dgm:t>
    </dgm:pt>
    <dgm:pt modelId="{2714A380-E66D-438F-AF36-24624C30B7AE}" type="pres">
      <dgm:prSet presAssocID="{63491D06-0326-4A86-BEFE-F47289DAEA2F}" presName="connectorText" presStyleLbl="sibTrans2D1" presStyleIdx="3" presStyleCnt="5"/>
      <dgm:spPr/>
      <dgm:t>
        <a:bodyPr/>
        <a:lstStyle/>
        <a:p>
          <a:endParaRPr lang="en-US"/>
        </a:p>
      </dgm:t>
    </dgm:pt>
    <dgm:pt modelId="{E9BF7686-8F87-43D8-B53D-0209F7054020}" type="pres">
      <dgm:prSet presAssocID="{8AF3434E-BC20-42FA-9897-40E1AEC18E53}" presName="node" presStyleLbl="node1" presStyleIdx="4" presStyleCnt="5">
        <dgm:presLayoutVars>
          <dgm:bulletEnabled val="1"/>
        </dgm:presLayoutVars>
      </dgm:prSet>
      <dgm:spPr/>
      <dgm:t>
        <a:bodyPr/>
        <a:lstStyle/>
        <a:p>
          <a:endParaRPr lang="en-US"/>
        </a:p>
      </dgm:t>
    </dgm:pt>
    <dgm:pt modelId="{33FD2386-BAFF-4978-83FE-84791E1E1D79}" type="pres">
      <dgm:prSet presAssocID="{DBD9F792-9109-4470-BED0-EDAC0197BB4B}" presName="sibTrans" presStyleLbl="sibTrans2D1" presStyleIdx="4" presStyleCnt="5"/>
      <dgm:spPr/>
      <dgm:t>
        <a:bodyPr/>
        <a:lstStyle/>
        <a:p>
          <a:endParaRPr lang="en-US"/>
        </a:p>
      </dgm:t>
    </dgm:pt>
    <dgm:pt modelId="{AA70A326-1494-4751-A2AF-012C7CB43459}" type="pres">
      <dgm:prSet presAssocID="{DBD9F792-9109-4470-BED0-EDAC0197BB4B}" presName="connectorText" presStyleLbl="sibTrans2D1" presStyleIdx="4" presStyleCnt="5"/>
      <dgm:spPr/>
      <dgm:t>
        <a:bodyPr/>
        <a:lstStyle/>
        <a:p>
          <a:endParaRPr lang="en-US"/>
        </a:p>
      </dgm:t>
    </dgm:pt>
  </dgm:ptLst>
  <dgm:cxnLst>
    <dgm:cxn modelId="{6698C95F-6C90-4EA4-BBEC-26D28B247624}" type="presOf" srcId="{DBD9F792-9109-4470-BED0-EDAC0197BB4B}" destId="{AA70A326-1494-4751-A2AF-012C7CB43459}" srcOrd="1" destOrd="0" presId="urn:microsoft.com/office/officeart/2005/8/layout/cycle2"/>
    <dgm:cxn modelId="{CA3E5AAE-E4F5-4572-87ED-3C646E10C0E4}" type="presOf" srcId="{8AF3434E-BC20-42FA-9897-40E1AEC18E53}" destId="{E9BF7686-8F87-43D8-B53D-0209F7054020}" srcOrd="0" destOrd="0" presId="urn:microsoft.com/office/officeart/2005/8/layout/cycle2"/>
    <dgm:cxn modelId="{17AEF316-1B4E-4039-9E68-31012857276D}" type="presOf" srcId="{67CFE8CD-20A5-43E1-BDC7-81BFE51AD3BD}" destId="{9ADC08A0-7A49-442E-A2CE-708DE84DE745}" srcOrd="1" destOrd="0" presId="urn:microsoft.com/office/officeart/2005/8/layout/cycle2"/>
    <dgm:cxn modelId="{682BF34F-8D5E-4610-AE9D-89B0B9745A5E}" type="presOf" srcId="{6EEF19A9-5FE6-47E7-99F8-96C61748EDBE}" destId="{30227A1F-286A-488C-96B0-19FEA9B389A6}" srcOrd="1" destOrd="0" presId="urn:microsoft.com/office/officeart/2005/8/layout/cycle2"/>
    <dgm:cxn modelId="{7A202A52-2D48-409F-B240-8F8B6F4AC965}" type="presOf" srcId="{F928141E-FCBA-4A37-A662-403E4A5ED66E}" destId="{3BB4A45F-7920-451A-8704-AAF8FDFDE37C}" srcOrd="0" destOrd="0" presId="urn:microsoft.com/office/officeart/2005/8/layout/cycle2"/>
    <dgm:cxn modelId="{042257D1-4F9A-42B0-85D3-4AA4F64E13ED}" type="presOf" srcId="{67CFE8CD-20A5-43E1-BDC7-81BFE51AD3BD}" destId="{C5BF904C-038A-4467-8D04-1D79C37A72CD}" srcOrd="0" destOrd="0" presId="urn:microsoft.com/office/officeart/2005/8/layout/cycle2"/>
    <dgm:cxn modelId="{89521C67-02A3-440F-AF6C-314C37FAEC85}" type="presOf" srcId="{63491D06-0326-4A86-BEFE-F47289DAEA2F}" destId="{71081938-B690-4D39-A73C-42B87D8DCCFD}" srcOrd="0" destOrd="0" presId="urn:microsoft.com/office/officeart/2005/8/layout/cycle2"/>
    <dgm:cxn modelId="{9E08D92B-E9DC-4C7D-B84F-85D5159D3C3D}" srcId="{895B1C0C-299D-4C14-9071-7683E656C76C}" destId="{BE8F61C1-22C9-46FE-A17E-7174FFCAC104}" srcOrd="2" destOrd="0" parTransId="{4DEE5B49-13A9-4C42-BA5D-F8F321639621}" sibTransId="{4627B237-953A-4230-8616-E394E7107E61}"/>
    <dgm:cxn modelId="{B6C2CBC5-CCEB-4549-B91A-A9D729228828}" type="presOf" srcId="{4627B237-953A-4230-8616-E394E7107E61}" destId="{8E6F4D1D-ABF3-4796-88D7-E3FE43F379CB}" srcOrd="1" destOrd="0" presId="urn:microsoft.com/office/officeart/2005/8/layout/cycle2"/>
    <dgm:cxn modelId="{0EFD3B07-0FE1-4C2F-9776-F92501CC1C1A}" type="presOf" srcId="{3A2FFFB6-5A14-4257-A7EF-C0A8D9AB18C8}" destId="{399AC6FB-E8DF-480B-BC47-67F6356BEB58}" srcOrd="0" destOrd="0" presId="urn:microsoft.com/office/officeart/2005/8/layout/cycle2"/>
    <dgm:cxn modelId="{79E1147F-64CB-4935-AD0C-1F4838D4018A}" type="presOf" srcId="{4627B237-953A-4230-8616-E394E7107E61}" destId="{CCA1897E-EC60-4B1E-ACD8-FF1D2C751331}" srcOrd="0" destOrd="0" presId="urn:microsoft.com/office/officeart/2005/8/layout/cycle2"/>
    <dgm:cxn modelId="{E2153558-DB5D-416C-A71A-916668D4E45E}" srcId="{895B1C0C-299D-4C14-9071-7683E656C76C}" destId="{3A2FFFB6-5A14-4257-A7EF-C0A8D9AB18C8}" srcOrd="1" destOrd="0" parTransId="{ABB9BBE8-FD9D-461F-8E8D-D447FCCA0B5B}" sibTransId="{67CFE8CD-20A5-43E1-BDC7-81BFE51AD3BD}"/>
    <dgm:cxn modelId="{BE70DE24-0ACE-49C3-A2AD-31320897F26C}" type="presOf" srcId="{895B1C0C-299D-4C14-9071-7683E656C76C}" destId="{AFC8EF7A-8434-4F79-8DEA-1FAC03D6900C}" srcOrd="0" destOrd="0" presId="urn:microsoft.com/office/officeart/2005/8/layout/cycle2"/>
    <dgm:cxn modelId="{E0B7237E-B48C-4789-B9AA-6E0EF7684C01}" type="presOf" srcId="{3599AED8-CB7F-4EDB-8D60-71C1A0403687}" destId="{205B5874-EE94-4F04-A8F9-80DD7109496D}" srcOrd="0" destOrd="0" presId="urn:microsoft.com/office/officeart/2005/8/layout/cycle2"/>
    <dgm:cxn modelId="{B28C9014-D809-4F39-B518-56D6E893C1D3}" srcId="{895B1C0C-299D-4C14-9071-7683E656C76C}" destId="{8AF3434E-BC20-42FA-9897-40E1AEC18E53}" srcOrd="4" destOrd="0" parTransId="{9CDF3DB2-8BF3-44DF-9950-0EBFBC7046DD}" sibTransId="{DBD9F792-9109-4470-BED0-EDAC0197BB4B}"/>
    <dgm:cxn modelId="{9786D0AF-B7CF-4A69-AB19-291DE15AFD8B}" type="presOf" srcId="{DBD9F792-9109-4470-BED0-EDAC0197BB4B}" destId="{33FD2386-BAFF-4978-83FE-84791E1E1D79}" srcOrd="0" destOrd="0" presId="urn:microsoft.com/office/officeart/2005/8/layout/cycle2"/>
    <dgm:cxn modelId="{1DF82CB5-D493-4780-8DED-73F119E6981B}" type="presOf" srcId="{6EEF19A9-5FE6-47E7-99F8-96C61748EDBE}" destId="{7182F959-D2BD-4F21-8F97-794459C57A06}" srcOrd="0" destOrd="0" presId="urn:microsoft.com/office/officeart/2005/8/layout/cycle2"/>
    <dgm:cxn modelId="{2040646C-86B9-4730-815E-D955EA585281}" type="presOf" srcId="{BE8F61C1-22C9-46FE-A17E-7174FFCAC104}" destId="{66909A50-CE24-4F49-BF30-FA4D150794B3}" srcOrd="0" destOrd="0" presId="urn:microsoft.com/office/officeart/2005/8/layout/cycle2"/>
    <dgm:cxn modelId="{A7434C8C-5D45-4964-97CA-293CD829E5D6}" srcId="{895B1C0C-299D-4C14-9071-7683E656C76C}" destId="{F928141E-FCBA-4A37-A662-403E4A5ED66E}" srcOrd="0" destOrd="0" parTransId="{21BADCD0-9DD6-45F1-AB32-53D8EB8BFB8E}" sibTransId="{6EEF19A9-5FE6-47E7-99F8-96C61748EDBE}"/>
    <dgm:cxn modelId="{9F5EAD77-3A6C-4213-A625-00AA7F1A2257}" srcId="{895B1C0C-299D-4C14-9071-7683E656C76C}" destId="{3599AED8-CB7F-4EDB-8D60-71C1A0403687}" srcOrd="3" destOrd="0" parTransId="{75B444C7-A74C-48A6-B5CC-2840B59FE9A7}" sibTransId="{63491D06-0326-4A86-BEFE-F47289DAEA2F}"/>
    <dgm:cxn modelId="{E012A0BC-A604-411C-92D3-5A5170B13CA0}" type="presOf" srcId="{63491D06-0326-4A86-BEFE-F47289DAEA2F}" destId="{2714A380-E66D-438F-AF36-24624C30B7AE}" srcOrd="1" destOrd="0" presId="urn:microsoft.com/office/officeart/2005/8/layout/cycle2"/>
    <dgm:cxn modelId="{0220ED2B-4159-4C25-95AA-A62FA351A453}" type="presParOf" srcId="{AFC8EF7A-8434-4F79-8DEA-1FAC03D6900C}" destId="{3BB4A45F-7920-451A-8704-AAF8FDFDE37C}" srcOrd="0" destOrd="0" presId="urn:microsoft.com/office/officeart/2005/8/layout/cycle2"/>
    <dgm:cxn modelId="{BF1B2897-FAFC-4F10-AF08-17F2D3A26CB3}" type="presParOf" srcId="{AFC8EF7A-8434-4F79-8DEA-1FAC03D6900C}" destId="{7182F959-D2BD-4F21-8F97-794459C57A06}" srcOrd="1" destOrd="0" presId="urn:microsoft.com/office/officeart/2005/8/layout/cycle2"/>
    <dgm:cxn modelId="{E3661F7C-2D33-47A7-9D3F-BF4BC42AEFF3}" type="presParOf" srcId="{7182F959-D2BD-4F21-8F97-794459C57A06}" destId="{30227A1F-286A-488C-96B0-19FEA9B389A6}" srcOrd="0" destOrd="0" presId="urn:microsoft.com/office/officeart/2005/8/layout/cycle2"/>
    <dgm:cxn modelId="{8C174234-1DF8-47E3-8080-FD967C7F8532}" type="presParOf" srcId="{AFC8EF7A-8434-4F79-8DEA-1FAC03D6900C}" destId="{399AC6FB-E8DF-480B-BC47-67F6356BEB58}" srcOrd="2" destOrd="0" presId="urn:microsoft.com/office/officeart/2005/8/layout/cycle2"/>
    <dgm:cxn modelId="{403B9E97-9490-4DBB-8EA8-FF05E2B22339}" type="presParOf" srcId="{AFC8EF7A-8434-4F79-8DEA-1FAC03D6900C}" destId="{C5BF904C-038A-4467-8D04-1D79C37A72CD}" srcOrd="3" destOrd="0" presId="urn:microsoft.com/office/officeart/2005/8/layout/cycle2"/>
    <dgm:cxn modelId="{3CBEDC15-E51E-4188-9C3B-90949CE8D9DF}" type="presParOf" srcId="{C5BF904C-038A-4467-8D04-1D79C37A72CD}" destId="{9ADC08A0-7A49-442E-A2CE-708DE84DE745}" srcOrd="0" destOrd="0" presId="urn:microsoft.com/office/officeart/2005/8/layout/cycle2"/>
    <dgm:cxn modelId="{A26C1F80-D49F-4216-BF25-2922B7019982}" type="presParOf" srcId="{AFC8EF7A-8434-4F79-8DEA-1FAC03D6900C}" destId="{66909A50-CE24-4F49-BF30-FA4D150794B3}" srcOrd="4" destOrd="0" presId="urn:microsoft.com/office/officeart/2005/8/layout/cycle2"/>
    <dgm:cxn modelId="{EAA13392-E471-4789-B3A4-0B070FE0C107}" type="presParOf" srcId="{AFC8EF7A-8434-4F79-8DEA-1FAC03D6900C}" destId="{CCA1897E-EC60-4B1E-ACD8-FF1D2C751331}" srcOrd="5" destOrd="0" presId="urn:microsoft.com/office/officeart/2005/8/layout/cycle2"/>
    <dgm:cxn modelId="{6FF31BE7-6A8A-4A8A-8406-B76426660DB6}" type="presParOf" srcId="{CCA1897E-EC60-4B1E-ACD8-FF1D2C751331}" destId="{8E6F4D1D-ABF3-4796-88D7-E3FE43F379CB}" srcOrd="0" destOrd="0" presId="urn:microsoft.com/office/officeart/2005/8/layout/cycle2"/>
    <dgm:cxn modelId="{9F1FD072-D5F7-4930-ADCC-6B210FE5B2D0}" type="presParOf" srcId="{AFC8EF7A-8434-4F79-8DEA-1FAC03D6900C}" destId="{205B5874-EE94-4F04-A8F9-80DD7109496D}" srcOrd="6" destOrd="0" presId="urn:microsoft.com/office/officeart/2005/8/layout/cycle2"/>
    <dgm:cxn modelId="{7ECCE469-198E-4154-BC06-5F2EEB18A170}" type="presParOf" srcId="{AFC8EF7A-8434-4F79-8DEA-1FAC03D6900C}" destId="{71081938-B690-4D39-A73C-42B87D8DCCFD}" srcOrd="7" destOrd="0" presId="urn:microsoft.com/office/officeart/2005/8/layout/cycle2"/>
    <dgm:cxn modelId="{249822EE-0AF9-47BF-9B87-252778FEE04C}" type="presParOf" srcId="{71081938-B690-4D39-A73C-42B87D8DCCFD}" destId="{2714A380-E66D-438F-AF36-24624C30B7AE}" srcOrd="0" destOrd="0" presId="urn:microsoft.com/office/officeart/2005/8/layout/cycle2"/>
    <dgm:cxn modelId="{E726796F-4181-48C8-B3EA-200410C717B3}" type="presParOf" srcId="{AFC8EF7A-8434-4F79-8DEA-1FAC03D6900C}" destId="{E9BF7686-8F87-43D8-B53D-0209F7054020}" srcOrd="8" destOrd="0" presId="urn:microsoft.com/office/officeart/2005/8/layout/cycle2"/>
    <dgm:cxn modelId="{F42D1ABD-C29B-4250-BAD6-C6B7AE90C3C2}" type="presParOf" srcId="{AFC8EF7A-8434-4F79-8DEA-1FAC03D6900C}" destId="{33FD2386-BAFF-4978-83FE-84791E1E1D79}" srcOrd="9" destOrd="0" presId="urn:microsoft.com/office/officeart/2005/8/layout/cycle2"/>
    <dgm:cxn modelId="{20354292-FF5C-4D2A-AD60-174BBC0FAEC9}" type="presParOf" srcId="{33FD2386-BAFF-4978-83FE-84791E1E1D79}" destId="{AA70A326-1494-4751-A2AF-012C7CB43459}" srcOrd="0" destOrd="0" presId="urn:microsoft.com/office/officeart/2005/8/layout/cycle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FDC40-6FB3-4E46-8A79-13B46CB35B0E}"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B05BBCB-5337-4D31-96A0-DCD251919EC6}">
      <dgm:prSet custT="1"/>
      <dgm:spPr>
        <a:solidFill>
          <a:schemeClr val="accent2"/>
        </a:solidFill>
      </dgm:spPr>
      <dgm:t>
        <a:bodyPr/>
        <a:lstStyle/>
        <a:p>
          <a:pPr rtl="0"/>
          <a:r>
            <a:rPr lang="en-US" sz="3200" dirty="0"/>
            <a:t>Analyst </a:t>
          </a:r>
          <a:r>
            <a:rPr lang="en-US" sz="1800" dirty="0"/>
            <a:t>- Triage and ticket assignment. Instant resolution.</a:t>
          </a:r>
        </a:p>
      </dgm:t>
    </dgm:pt>
    <dgm:pt modelId="{ABBB3EA6-91D9-41C1-88F2-067A57EFCDCF}" type="parTrans" cxnId="{576AA439-D3C2-45CD-9CDD-475D76AB85CE}">
      <dgm:prSet/>
      <dgm:spPr/>
      <dgm:t>
        <a:bodyPr/>
        <a:lstStyle/>
        <a:p>
          <a:endParaRPr lang="en-US"/>
        </a:p>
      </dgm:t>
    </dgm:pt>
    <dgm:pt modelId="{06CC44FE-3890-41A7-B955-FCC0C4009EE1}" type="sibTrans" cxnId="{576AA439-D3C2-45CD-9CDD-475D76AB85CE}">
      <dgm:prSet/>
      <dgm:spPr/>
      <dgm:t>
        <a:bodyPr/>
        <a:lstStyle/>
        <a:p>
          <a:endParaRPr lang="en-US"/>
        </a:p>
      </dgm:t>
    </dgm:pt>
    <dgm:pt modelId="{D10067DF-E106-42CB-831D-6F717E6B179D}">
      <dgm:prSet custT="1"/>
      <dgm:spPr>
        <a:solidFill>
          <a:schemeClr val="accent3"/>
        </a:solidFill>
      </dgm:spPr>
      <dgm:t>
        <a:bodyPr/>
        <a:lstStyle/>
        <a:p>
          <a:pPr rtl="0"/>
          <a:r>
            <a:rPr lang="en-US" sz="3200" dirty="0"/>
            <a:t>Sr. Analyst </a:t>
          </a:r>
          <a:r>
            <a:rPr lang="en-US" sz="1800" dirty="0"/>
            <a:t>– Research, Analysis and Resolution for complex issues.</a:t>
          </a:r>
        </a:p>
      </dgm:t>
    </dgm:pt>
    <dgm:pt modelId="{EBB53C3F-69AE-45CB-8810-0327CD59AEB4}" type="parTrans" cxnId="{FFA233B8-27E8-4D0B-B514-75F72D99D783}">
      <dgm:prSet/>
      <dgm:spPr/>
      <dgm:t>
        <a:bodyPr/>
        <a:lstStyle/>
        <a:p>
          <a:endParaRPr lang="en-US"/>
        </a:p>
      </dgm:t>
    </dgm:pt>
    <dgm:pt modelId="{3F5D8DC3-64EC-4F96-A8B6-61C505B4A792}" type="sibTrans" cxnId="{FFA233B8-27E8-4D0B-B514-75F72D99D783}">
      <dgm:prSet/>
      <dgm:spPr/>
      <dgm:t>
        <a:bodyPr/>
        <a:lstStyle/>
        <a:p>
          <a:endParaRPr lang="en-US"/>
        </a:p>
      </dgm:t>
    </dgm:pt>
    <dgm:pt modelId="{5E210C8F-C56C-4927-9296-AA48A690C899}">
      <dgm:prSet custT="1"/>
      <dgm:spPr>
        <a:solidFill>
          <a:schemeClr val="accent4"/>
        </a:solidFill>
      </dgm:spPr>
      <dgm:t>
        <a:bodyPr/>
        <a:lstStyle/>
        <a:p>
          <a:pPr rtl="0"/>
          <a:r>
            <a:rPr lang="en-US" sz="3200" dirty="0"/>
            <a:t>Lead Analyst </a:t>
          </a:r>
          <a:r>
            <a:rPr lang="en-US" sz="1800" dirty="0"/>
            <a:t>– Escalated complex issues and reporting. Deep Dive Analysis, Resolution and Vendor Escalation.</a:t>
          </a:r>
        </a:p>
      </dgm:t>
    </dgm:pt>
    <dgm:pt modelId="{F667AFBC-38DE-4195-BB07-F025A9FE66B0}" type="parTrans" cxnId="{0BC56393-6A9B-48F8-939B-9033C2CEF80B}">
      <dgm:prSet/>
      <dgm:spPr/>
      <dgm:t>
        <a:bodyPr/>
        <a:lstStyle/>
        <a:p>
          <a:endParaRPr lang="en-US"/>
        </a:p>
      </dgm:t>
    </dgm:pt>
    <dgm:pt modelId="{7C61B95D-B5BF-46F6-9C2B-1D7BFE787EB4}" type="sibTrans" cxnId="{0BC56393-6A9B-48F8-939B-9033C2CEF80B}">
      <dgm:prSet/>
      <dgm:spPr/>
      <dgm:t>
        <a:bodyPr/>
        <a:lstStyle/>
        <a:p>
          <a:endParaRPr lang="en-US"/>
        </a:p>
      </dgm:t>
    </dgm:pt>
    <dgm:pt modelId="{BE10502A-8DCE-4804-8A54-AA80842224AE}" type="pres">
      <dgm:prSet presAssocID="{B9CFDC40-6FB3-4E46-8A79-13B46CB35B0E}" presName="Name0" presStyleCnt="0">
        <dgm:presLayoutVars>
          <dgm:dir/>
          <dgm:animLvl val="lvl"/>
          <dgm:resizeHandles val="exact"/>
        </dgm:presLayoutVars>
      </dgm:prSet>
      <dgm:spPr/>
      <dgm:t>
        <a:bodyPr/>
        <a:lstStyle/>
        <a:p>
          <a:endParaRPr lang="en-US"/>
        </a:p>
      </dgm:t>
    </dgm:pt>
    <dgm:pt modelId="{2234A1C1-BDC9-48FD-9DD5-53CAD5C22E05}" type="pres">
      <dgm:prSet presAssocID="{5E210C8F-C56C-4927-9296-AA48A690C899}" presName="boxAndChildren" presStyleCnt="0"/>
      <dgm:spPr/>
    </dgm:pt>
    <dgm:pt modelId="{BC6CC9BD-5633-4A1A-9B5B-4466FF9A2F06}" type="pres">
      <dgm:prSet presAssocID="{5E210C8F-C56C-4927-9296-AA48A690C899}" presName="parentTextBox" presStyleLbl="node1" presStyleIdx="0" presStyleCnt="3" custScaleY="114082" custLinFactNeighborY="4144"/>
      <dgm:spPr/>
      <dgm:t>
        <a:bodyPr/>
        <a:lstStyle/>
        <a:p>
          <a:endParaRPr lang="en-US"/>
        </a:p>
      </dgm:t>
    </dgm:pt>
    <dgm:pt modelId="{4DCE2E4B-0AFE-47A7-BD75-9F6EA09F136A}" type="pres">
      <dgm:prSet presAssocID="{3F5D8DC3-64EC-4F96-A8B6-61C505B4A792}" presName="sp" presStyleCnt="0"/>
      <dgm:spPr/>
    </dgm:pt>
    <dgm:pt modelId="{EE1C2A6E-CDB2-4317-9388-06FDAE6AAE38}" type="pres">
      <dgm:prSet presAssocID="{D10067DF-E106-42CB-831D-6F717E6B179D}" presName="arrowAndChildren" presStyleCnt="0"/>
      <dgm:spPr/>
    </dgm:pt>
    <dgm:pt modelId="{DF44CA83-719B-404E-9581-9BE29E950999}" type="pres">
      <dgm:prSet presAssocID="{D10067DF-E106-42CB-831D-6F717E6B179D}" presName="parentTextArrow" presStyleLbl="node1" presStyleIdx="1" presStyleCnt="3"/>
      <dgm:spPr/>
      <dgm:t>
        <a:bodyPr/>
        <a:lstStyle/>
        <a:p>
          <a:endParaRPr lang="en-US"/>
        </a:p>
      </dgm:t>
    </dgm:pt>
    <dgm:pt modelId="{8A37BC8B-61C0-4C92-B150-AC36C26AA054}" type="pres">
      <dgm:prSet presAssocID="{06CC44FE-3890-41A7-B955-FCC0C4009EE1}" presName="sp" presStyleCnt="0"/>
      <dgm:spPr/>
    </dgm:pt>
    <dgm:pt modelId="{174D580D-8BC0-4A02-BFCD-C7CD078ACE26}" type="pres">
      <dgm:prSet presAssocID="{CB05BBCB-5337-4D31-96A0-DCD251919EC6}" presName="arrowAndChildren" presStyleCnt="0"/>
      <dgm:spPr/>
    </dgm:pt>
    <dgm:pt modelId="{20DE685A-1C5C-49A3-8FAD-186F5ABAB2D1}" type="pres">
      <dgm:prSet presAssocID="{CB05BBCB-5337-4D31-96A0-DCD251919EC6}" presName="parentTextArrow" presStyleLbl="node1" presStyleIdx="2" presStyleCnt="3" custLinFactNeighborX="-149" custLinFactNeighborY="-27850"/>
      <dgm:spPr/>
      <dgm:t>
        <a:bodyPr/>
        <a:lstStyle/>
        <a:p>
          <a:endParaRPr lang="en-US"/>
        </a:p>
      </dgm:t>
    </dgm:pt>
  </dgm:ptLst>
  <dgm:cxnLst>
    <dgm:cxn modelId="{0BC56393-6A9B-48F8-939B-9033C2CEF80B}" srcId="{B9CFDC40-6FB3-4E46-8A79-13B46CB35B0E}" destId="{5E210C8F-C56C-4927-9296-AA48A690C899}" srcOrd="2" destOrd="0" parTransId="{F667AFBC-38DE-4195-BB07-F025A9FE66B0}" sibTransId="{7C61B95D-B5BF-46F6-9C2B-1D7BFE787EB4}"/>
    <dgm:cxn modelId="{020F7DB2-A7F0-4B77-BDDE-D017CE4C65B1}" type="presOf" srcId="{B9CFDC40-6FB3-4E46-8A79-13B46CB35B0E}" destId="{BE10502A-8DCE-4804-8A54-AA80842224AE}" srcOrd="0" destOrd="0" presId="urn:microsoft.com/office/officeart/2005/8/layout/process4"/>
    <dgm:cxn modelId="{576AA439-D3C2-45CD-9CDD-475D76AB85CE}" srcId="{B9CFDC40-6FB3-4E46-8A79-13B46CB35B0E}" destId="{CB05BBCB-5337-4D31-96A0-DCD251919EC6}" srcOrd="0" destOrd="0" parTransId="{ABBB3EA6-91D9-41C1-88F2-067A57EFCDCF}" sibTransId="{06CC44FE-3890-41A7-B955-FCC0C4009EE1}"/>
    <dgm:cxn modelId="{2C59B97F-48A7-40D3-ABDF-DC4D11E6DC53}" type="presOf" srcId="{5E210C8F-C56C-4927-9296-AA48A690C899}" destId="{BC6CC9BD-5633-4A1A-9B5B-4466FF9A2F06}" srcOrd="0" destOrd="0" presId="urn:microsoft.com/office/officeart/2005/8/layout/process4"/>
    <dgm:cxn modelId="{FFA233B8-27E8-4D0B-B514-75F72D99D783}" srcId="{B9CFDC40-6FB3-4E46-8A79-13B46CB35B0E}" destId="{D10067DF-E106-42CB-831D-6F717E6B179D}" srcOrd="1" destOrd="0" parTransId="{EBB53C3F-69AE-45CB-8810-0327CD59AEB4}" sibTransId="{3F5D8DC3-64EC-4F96-A8B6-61C505B4A792}"/>
    <dgm:cxn modelId="{F94D5555-427F-411D-BC83-B0C7862533EB}" type="presOf" srcId="{CB05BBCB-5337-4D31-96A0-DCD251919EC6}" destId="{20DE685A-1C5C-49A3-8FAD-186F5ABAB2D1}" srcOrd="0" destOrd="0" presId="urn:microsoft.com/office/officeart/2005/8/layout/process4"/>
    <dgm:cxn modelId="{4E875E33-A9AC-49C5-9F11-BBEB6B4E918F}" type="presOf" srcId="{D10067DF-E106-42CB-831D-6F717E6B179D}" destId="{DF44CA83-719B-404E-9581-9BE29E950999}" srcOrd="0" destOrd="0" presId="urn:microsoft.com/office/officeart/2005/8/layout/process4"/>
    <dgm:cxn modelId="{F7F845DD-55F3-4546-97C6-15E6E11256FF}" type="presParOf" srcId="{BE10502A-8DCE-4804-8A54-AA80842224AE}" destId="{2234A1C1-BDC9-48FD-9DD5-53CAD5C22E05}" srcOrd="0" destOrd="0" presId="urn:microsoft.com/office/officeart/2005/8/layout/process4"/>
    <dgm:cxn modelId="{BE3CC875-BC7B-4352-B029-42686DD084FD}" type="presParOf" srcId="{2234A1C1-BDC9-48FD-9DD5-53CAD5C22E05}" destId="{BC6CC9BD-5633-4A1A-9B5B-4466FF9A2F06}" srcOrd="0" destOrd="0" presId="urn:microsoft.com/office/officeart/2005/8/layout/process4"/>
    <dgm:cxn modelId="{EB3F137C-E607-4FCC-B2E2-7479649579AF}" type="presParOf" srcId="{BE10502A-8DCE-4804-8A54-AA80842224AE}" destId="{4DCE2E4B-0AFE-47A7-BD75-9F6EA09F136A}" srcOrd="1" destOrd="0" presId="urn:microsoft.com/office/officeart/2005/8/layout/process4"/>
    <dgm:cxn modelId="{EED7A6A7-5B88-45E2-8A7A-EB6FBD65E811}" type="presParOf" srcId="{BE10502A-8DCE-4804-8A54-AA80842224AE}" destId="{EE1C2A6E-CDB2-4317-9388-06FDAE6AAE38}" srcOrd="2" destOrd="0" presId="urn:microsoft.com/office/officeart/2005/8/layout/process4"/>
    <dgm:cxn modelId="{6F2FA2ED-BC34-4D76-870C-8C82F915627E}" type="presParOf" srcId="{EE1C2A6E-CDB2-4317-9388-06FDAE6AAE38}" destId="{DF44CA83-719B-404E-9581-9BE29E950999}" srcOrd="0" destOrd="0" presId="urn:microsoft.com/office/officeart/2005/8/layout/process4"/>
    <dgm:cxn modelId="{FDA9A87F-F8FF-4303-AD30-99F1933AE2EC}" type="presParOf" srcId="{BE10502A-8DCE-4804-8A54-AA80842224AE}" destId="{8A37BC8B-61C0-4C92-B150-AC36C26AA054}" srcOrd="3" destOrd="0" presId="urn:microsoft.com/office/officeart/2005/8/layout/process4"/>
    <dgm:cxn modelId="{9D6EF04A-327C-4FCA-B5A0-FEB7D6C6C9A7}" type="presParOf" srcId="{BE10502A-8DCE-4804-8A54-AA80842224AE}" destId="{174D580D-8BC0-4A02-BFCD-C7CD078ACE26}" srcOrd="4" destOrd="0" presId="urn:microsoft.com/office/officeart/2005/8/layout/process4"/>
    <dgm:cxn modelId="{C9FB5B09-2316-40E5-BAA4-385AA7B176D0}" type="presParOf" srcId="{174D580D-8BC0-4A02-BFCD-C7CD078ACE26}" destId="{20DE685A-1C5C-49A3-8FAD-186F5ABAB2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14D63-42E3-4031-B873-8C8BF2D2C83D}"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US"/>
        </a:p>
      </dgm:t>
    </dgm:pt>
    <dgm:pt modelId="{95DBC83A-5C53-4E82-B42E-E8B6EFAFDD08}">
      <dgm:prSet phldrT="[Text]" custT="1"/>
      <dgm:spPr>
        <a:solidFill>
          <a:schemeClr val="accent1"/>
        </a:solidFill>
      </dgm:spPr>
      <dgm:t>
        <a:bodyPr/>
        <a:lstStyle/>
        <a:p>
          <a:pPr>
            <a:spcAft>
              <a:spcPts val="0"/>
            </a:spcAft>
          </a:pPr>
          <a:r>
            <a:rPr lang="en-US" sz="2100" dirty="0"/>
            <a:t>Proactively </a:t>
          </a:r>
        </a:p>
        <a:p>
          <a:pPr>
            <a:spcAft>
              <a:spcPts val="0"/>
            </a:spcAft>
          </a:pPr>
          <a:r>
            <a:rPr lang="en-US" sz="1500" dirty="0"/>
            <a:t>by </a:t>
          </a:r>
        </a:p>
        <a:p>
          <a:pPr>
            <a:spcAft>
              <a:spcPct val="35000"/>
            </a:spcAft>
          </a:pPr>
          <a:r>
            <a:rPr lang="en-US" sz="1900" dirty="0"/>
            <a:t>Monitoring</a:t>
          </a:r>
        </a:p>
      </dgm:t>
    </dgm:pt>
    <dgm:pt modelId="{9D52F082-398C-4F80-85F6-ABB2B31DD6EC}" type="parTrans" cxnId="{D501E0BC-69CC-4CC1-A6D5-16880CF57A21}">
      <dgm:prSet/>
      <dgm:spPr/>
      <dgm:t>
        <a:bodyPr/>
        <a:lstStyle/>
        <a:p>
          <a:endParaRPr lang="en-US"/>
        </a:p>
      </dgm:t>
    </dgm:pt>
    <dgm:pt modelId="{F62D350C-D352-4F6B-B6A7-EEBC91E31499}" type="sibTrans" cxnId="{D501E0BC-69CC-4CC1-A6D5-16880CF57A21}">
      <dgm:prSet/>
      <dgm:spPr/>
      <dgm:t>
        <a:bodyPr/>
        <a:lstStyle/>
        <a:p>
          <a:endParaRPr lang="en-US"/>
        </a:p>
      </dgm:t>
    </dgm:pt>
    <dgm:pt modelId="{FB2CD499-709A-4194-BE33-BC0CE48D4A24}">
      <dgm:prSet phldrT="[Text]"/>
      <dgm:spPr>
        <a:solidFill>
          <a:schemeClr val="accent1">
            <a:lumMod val="40000"/>
            <a:lumOff val="60000"/>
            <a:alpha val="90000"/>
          </a:schemeClr>
        </a:solidFill>
      </dgm:spPr>
      <dgm:t>
        <a:bodyPr/>
        <a:lstStyle/>
        <a:p>
          <a:r>
            <a:rPr lang="en-US" dirty="0"/>
            <a:t>Monitor ETS2 FMMI Interface (ISD)</a:t>
          </a:r>
        </a:p>
      </dgm:t>
    </dgm:pt>
    <dgm:pt modelId="{499C6D57-1400-4E92-8480-7C4156823658}" type="parTrans" cxnId="{08B793E4-D391-4020-9724-BB6F6E4DE270}">
      <dgm:prSet/>
      <dgm:spPr/>
      <dgm:t>
        <a:bodyPr/>
        <a:lstStyle/>
        <a:p>
          <a:endParaRPr lang="en-US"/>
        </a:p>
      </dgm:t>
    </dgm:pt>
    <dgm:pt modelId="{C3696A1D-21EA-4B2B-87FC-E98F16B8BA7E}" type="sibTrans" cxnId="{08B793E4-D391-4020-9724-BB6F6E4DE270}">
      <dgm:prSet/>
      <dgm:spPr/>
      <dgm:t>
        <a:bodyPr/>
        <a:lstStyle/>
        <a:p>
          <a:endParaRPr lang="en-US"/>
        </a:p>
      </dgm:t>
    </dgm:pt>
    <dgm:pt modelId="{261AAC7B-1AE8-4D41-9159-0D69D512360F}">
      <dgm:prSet phldrT="[Text]" custT="1"/>
      <dgm:spPr>
        <a:solidFill>
          <a:schemeClr val="accent3"/>
        </a:solidFill>
      </dgm:spPr>
      <dgm:t>
        <a:bodyPr/>
        <a:lstStyle/>
        <a:p>
          <a:pPr>
            <a:spcAft>
              <a:spcPts val="0"/>
            </a:spcAft>
          </a:pPr>
          <a:r>
            <a:rPr lang="en-US" sz="2100" dirty="0"/>
            <a:t>Reactively </a:t>
          </a:r>
        </a:p>
        <a:p>
          <a:pPr>
            <a:spcAft>
              <a:spcPts val="0"/>
            </a:spcAft>
          </a:pPr>
          <a:r>
            <a:rPr lang="en-US" sz="1500" dirty="0"/>
            <a:t>to</a:t>
          </a:r>
        </a:p>
        <a:p>
          <a:pPr>
            <a:spcAft>
              <a:spcPct val="35000"/>
            </a:spcAft>
          </a:pPr>
          <a:r>
            <a:rPr lang="en-US" sz="2100" dirty="0"/>
            <a:t> Service Tickets</a:t>
          </a:r>
        </a:p>
      </dgm:t>
    </dgm:pt>
    <dgm:pt modelId="{3C376E1D-04CB-4752-85E1-11DD08463AAA}" type="parTrans" cxnId="{661F94C7-932F-43A6-B9B7-A3BA389B8629}">
      <dgm:prSet/>
      <dgm:spPr/>
      <dgm:t>
        <a:bodyPr/>
        <a:lstStyle/>
        <a:p>
          <a:endParaRPr lang="en-US"/>
        </a:p>
      </dgm:t>
    </dgm:pt>
    <dgm:pt modelId="{41A51656-F7FB-41B2-BF63-4CC43631280B}" type="sibTrans" cxnId="{661F94C7-932F-43A6-B9B7-A3BA389B8629}">
      <dgm:prSet/>
      <dgm:spPr/>
      <dgm:t>
        <a:bodyPr/>
        <a:lstStyle/>
        <a:p>
          <a:endParaRPr lang="en-US"/>
        </a:p>
      </dgm:t>
    </dgm:pt>
    <dgm:pt modelId="{7C451EA6-3192-4C70-AF1E-296C07B1865F}">
      <dgm:prSet phldrT="[Text]"/>
      <dgm:spPr>
        <a:solidFill>
          <a:schemeClr val="accent3">
            <a:lumMod val="60000"/>
            <a:lumOff val="40000"/>
            <a:alpha val="90000"/>
          </a:schemeClr>
        </a:solidFill>
      </dgm:spPr>
      <dgm:t>
        <a:bodyPr/>
        <a:lstStyle/>
        <a:p>
          <a:r>
            <a:rPr lang="en-US" dirty="0"/>
            <a:t>Triage &amp; Assign Service Tickets Expeditiously</a:t>
          </a:r>
        </a:p>
      </dgm:t>
    </dgm:pt>
    <dgm:pt modelId="{79B3B609-CD38-427A-9725-EC85E75DBE13}" type="parTrans" cxnId="{E6B9D467-930D-4894-80E5-95680ADFDCA1}">
      <dgm:prSet/>
      <dgm:spPr/>
      <dgm:t>
        <a:bodyPr/>
        <a:lstStyle/>
        <a:p>
          <a:endParaRPr lang="en-US"/>
        </a:p>
      </dgm:t>
    </dgm:pt>
    <dgm:pt modelId="{5B0D0304-5552-4CDB-AF91-D47082A75FFF}" type="sibTrans" cxnId="{E6B9D467-930D-4894-80E5-95680ADFDCA1}">
      <dgm:prSet/>
      <dgm:spPr/>
      <dgm:t>
        <a:bodyPr/>
        <a:lstStyle/>
        <a:p>
          <a:endParaRPr lang="en-US"/>
        </a:p>
      </dgm:t>
    </dgm:pt>
    <dgm:pt modelId="{3B991B42-09B9-472F-ABB2-FEA6D9F312B2}">
      <dgm:prSet phldrT="[Text]"/>
      <dgm:spPr>
        <a:solidFill>
          <a:schemeClr val="accent3">
            <a:lumMod val="60000"/>
            <a:lumOff val="40000"/>
            <a:alpha val="90000"/>
          </a:schemeClr>
        </a:solidFill>
      </dgm:spPr>
      <dgm:t>
        <a:bodyPr/>
        <a:lstStyle/>
        <a:p>
          <a:r>
            <a:rPr lang="en-US" dirty="0"/>
            <a:t>Research &amp; Resolve Tickets Timely</a:t>
          </a:r>
        </a:p>
      </dgm:t>
    </dgm:pt>
    <dgm:pt modelId="{90AD0E50-9627-47ED-B343-B1363A4E717B}" type="parTrans" cxnId="{A16264EB-CCEA-418D-A87C-20229B8CB0C2}">
      <dgm:prSet/>
      <dgm:spPr/>
      <dgm:t>
        <a:bodyPr/>
        <a:lstStyle/>
        <a:p>
          <a:endParaRPr lang="en-US"/>
        </a:p>
      </dgm:t>
    </dgm:pt>
    <dgm:pt modelId="{E3CC16CE-1323-4618-B57B-7A4B5A2BBAA2}" type="sibTrans" cxnId="{A16264EB-CCEA-418D-A87C-20229B8CB0C2}">
      <dgm:prSet/>
      <dgm:spPr/>
      <dgm:t>
        <a:bodyPr/>
        <a:lstStyle/>
        <a:p>
          <a:endParaRPr lang="en-US"/>
        </a:p>
      </dgm:t>
    </dgm:pt>
    <dgm:pt modelId="{DEDEFFEF-1F61-4C3C-974D-26DB178A3B26}">
      <dgm:prSet phldrT="[Text]" custT="1"/>
      <dgm:spPr>
        <a:solidFill>
          <a:schemeClr val="accent4"/>
        </a:solidFill>
      </dgm:spPr>
      <dgm:t>
        <a:bodyPr/>
        <a:lstStyle/>
        <a:p>
          <a:pPr>
            <a:spcAft>
              <a:spcPts val="0"/>
            </a:spcAft>
          </a:pPr>
          <a:r>
            <a:rPr lang="en-US" sz="1900" dirty="0"/>
            <a:t>Customer Advocacy </a:t>
          </a:r>
        </a:p>
        <a:p>
          <a:pPr>
            <a:spcAft>
              <a:spcPts val="0"/>
            </a:spcAft>
          </a:pPr>
          <a:r>
            <a:rPr lang="en-US" sz="1600" dirty="0"/>
            <a:t>through </a:t>
          </a:r>
        </a:p>
        <a:p>
          <a:pPr>
            <a:spcAft>
              <a:spcPct val="35000"/>
            </a:spcAft>
          </a:pPr>
          <a:r>
            <a:rPr lang="en-US" sz="2100" dirty="0"/>
            <a:t>Issue Escalation</a:t>
          </a:r>
        </a:p>
      </dgm:t>
    </dgm:pt>
    <dgm:pt modelId="{82E9A14D-AC12-4F85-8D8A-5E7FA1043ADE}" type="parTrans" cxnId="{3D9B2088-6DBD-4809-A05A-72ED55D26272}">
      <dgm:prSet/>
      <dgm:spPr/>
      <dgm:t>
        <a:bodyPr/>
        <a:lstStyle/>
        <a:p>
          <a:endParaRPr lang="en-US"/>
        </a:p>
      </dgm:t>
    </dgm:pt>
    <dgm:pt modelId="{715FD34F-B0AB-4446-AE6F-8B9CD82AB897}" type="sibTrans" cxnId="{3D9B2088-6DBD-4809-A05A-72ED55D26272}">
      <dgm:prSet/>
      <dgm:spPr/>
      <dgm:t>
        <a:bodyPr/>
        <a:lstStyle/>
        <a:p>
          <a:endParaRPr lang="en-US"/>
        </a:p>
      </dgm:t>
    </dgm:pt>
    <dgm:pt modelId="{349AE6B0-E72D-4648-9834-09DF18FB7420}">
      <dgm:prSet phldrT="[Text]"/>
      <dgm:spPr>
        <a:solidFill>
          <a:schemeClr val="accent4">
            <a:lumMod val="60000"/>
            <a:lumOff val="40000"/>
            <a:alpha val="90000"/>
          </a:schemeClr>
        </a:solidFill>
      </dgm:spPr>
      <dgm:t>
        <a:bodyPr/>
        <a:lstStyle/>
        <a:p>
          <a:r>
            <a:rPr lang="en-US" dirty="0"/>
            <a:t>Advocate &amp; Submit cases for Escalation to ConcurGov on behalf of USDA agencies  </a:t>
          </a:r>
        </a:p>
      </dgm:t>
    </dgm:pt>
    <dgm:pt modelId="{F0D7BDFA-8623-4E72-B881-79D5587AA098}" type="parTrans" cxnId="{B6E89A87-2574-4716-AE57-1039BC76CBE5}">
      <dgm:prSet/>
      <dgm:spPr/>
      <dgm:t>
        <a:bodyPr/>
        <a:lstStyle/>
        <a:p>
          <a:endParaRPr lang="en-US"/>
        </a:p>
      </dgm:t>
    </dgm:pt>
    <dgm:pt modelId="{1DBED021-5CCD-4900-803D-8956E8AF4878}" type="sibTrans" cxnId="{B6E89A87-2574-4716-AE57-1039BC76CBE5}">
      <dgm:prSet/>
      <dgm:spPr/>
      <dgm:t>
        <a:bodyPr/>
        <a:lstStyle/>
        <a:p>
          <a:endParaRPr lang="en-US"/>
        </a:p>
      </dgm:t>
    </dgm:pt>
    <dgm:pt modelId="{17C91FD2-4C66-4144-A458-A91AD8D775C1}">
      <dgm:prSet phldrT="[Text]"/>
      <dgm:spPr>
        <a:solidFill>
          <a:schemeClr val="accent4">
            <a:lumMod val="60000"/>
            <a:lumOff val="40000"/>
            <a:alpha val="90000"/>
          </a:schemeClr>
        </a:solidFill>
      </dgm:spPr>
      <dgm:t>
        <a:bodyPr/>
        <a:lstStyle/>
        <a:p>
          <a:r>
            <a:rPr lang="en-US" dirty="0"/>
            <a:t>ETS2 &amp; ConcurGov User Group Participants </a:t>
          </a:r>
        </a:p>
      </dgm:t>
    </dgm:pt>
    <dgm:pt modelId="{7FFD60E7-0D43-4F6C-BE71-40E3EFCED7C6}" type="parTrans" cxnId="{43138596-8912-4D0D-BD5D-D9409366E897}">
      <dgm:prSet/>
      <dgm:spPr/>
      <dgm:t>
        <a:bodyPr/>
        <a:lstStyle/>
        <a:p>
          <a:endParaRPr lang="en-US"/>
        </a:p>
      </dgm:t>
    </dgm:pt>
    <dgm:pt modelId="{EFD10826-CF65-4317-8EBA-8C7CB2CB2407}" type="sibTrans" cxnId="{43138596-8912-4D0D-BD5D-D9409366E897}">
      <dgm:prSet/>
      <dgm:spPr/>
      <dgm:t>
        <a:bodyPr/>
        <a:lstStyle/>
        <a:p>
          <a:endParaRPr lang="en-US"/>
        </a:p>
      </dgm:t>
    </dgm:pt>
    <dgm:pt modelId="{46453DD2-40FA-430C-95C8-92A54208C4B4}">
      <dgm:prSet phldrT="[Text]"/>
      <dgm:spPr>
        <a:solidFill>
          <a:schemeClr val="accent1">
            <a:lumMod val="40000"/>
            <a:lumOff val="60000"/>
            <a:alpha val="90000"/>
          </a:schemeClr>
        </a:solidFill>
      </dgm:spPr>
      <dgm:t>
        <a:bodyPr/>
        <a:lstStyle/>
        <a:p>
          <a:r>
            <a:rPr lang="en-US" dirty="0"/>
            <a:t>Daily Coordination w/ConcurGov interface Dedicated Support  </a:t>
          </a:r>
        </a:p>
      </dgm:t>
    </dgm:pt>
    <dgm:pt modelId="{6DBF744F-D1FD-40EE-B384-B81344878DC7}" type="parTrans" cxnId="{D9AA578B-C9EC-4D1F-AD95-41A7B826F25C}">
      <dgm:prSet/>
      <dgm:spPr/>
      <dgm:t>
        <a:bodyPr/>
        <a:lstStyle/>
        <a:p>
          <a:endParaRPr lang="en-US"/>
        </a:p>
      </dgm:t>
    </dgm:pt>
    <dgm:pt modelId="{B40232C0-03EB-4A6C-9025-969F29281C03}" type="sibTrans" cxnId="{D9AA578B-C9EC-4D1F-AD95-41A7B826F25C}">
      <dgm:prSet/>
      <dgm:spPr/>
      <dgm:t>
        <a:bodyPr/>
        <a:lstStyle/>
        <a:p>
          <a:endParaRPr lang="en-US"/>
        </a:p>
      </dgm:t>
    </dgm:pt>
    <dgm:pt modelId="{4FB6CB86-490C-47DB-BA38-AAA64FE0D825}">
      <dgm:prSet phldrT="[Text]"/>
      <dgm:spPr>
        <a:solidFill>
          <a:schemeClr val="accent3">
            <a:lumMod val="60000"/>
            <a:lumOff val="40000"/>
            <a:alpha val="90000"/>
          </a:schemeClr>
        </a:solidFill>
      </dgm:spPr>
      <dgm:t>
        <a:bodyPr/>
        <a:lstStyle/>
        <a:p>
          <a:r>
            <a:rPr lang="en-US" dirty="0"/>
            <a:t>Report Analysis Support</a:t>
          </a:r>
        </a:p>
      </dgm:t>
    </dgm:pt>
    <dgm:pt modelId="{84013EFE-A77A-4107-8A75-80DE4EB18652}" type="parTrans" cxnId="{FB7D62FA-0BAE-41CD-9967-D8A6FFEC500A}">
      <dgm:prSet/>
      <dgm:spPr/>
      <dgm:t>
        <a:bodyPr/>
        <a:lstStyle/>
        <a:p>
          <a:endParaRPr lang="en-US"/>
        </a:p>
      </dgm:t>
    </dgm:pt>
    <dgm:pt modelId="{D152663A-2B9C-477C-A435-DE611BAD5832}" type="sibTrans" cxnId="{FB7D62FA-0BAE-41CD-9967-D8A6FFEC500A}">
      <dgm:prSet/>
      <dgm:spPr/>
      <dgm:t>
        <a:bodyPr/>
        <a:lstStyle/>
        <a:p>
          <a:endParaRPr lang="en-US"/>
        </a:p>
      </dgm:t>
    </dgm:pt>
    <dgm:pt modelId="{9E29D0CC-B8B7-421F-8BC2-FD76C953043C}">
      <dgm:prSet phldrT="[Text]"/>
      <dgm:spPr>
        <a:solidFill>
          <a:schemeClr val="accent3">
            <a:lumMod val="60000"/>
            <a:lumOff val="40000"/>
            <a:alpha val="90000"/>
          </a:schemeClr>
        </a:solidFill>
      </dgm:spPr>
      <dgm:t>
        <a:bodyPr/>
        <a:lstStyle/>
        <a:p>
          <a:r>
            <a:rPr lang="en-US" dirty="0"/>
            <a:t>Manual FMMI De-Obligation &amp; Commitment Adjustments</a:t>
          </a:r>
        </a:p>
      </dgm:t>
    </dgm:pt>
    <dgm:pt modelId="{05B34B7B-C95C-4BA6-924B-FB8DC098801A}" type="parTrans" cxnId="{052F5C90-1E89-4E6B-9094-7A9304B6F5EC}">
      <dgm:prSet/>
      <dgm:spPr/>
      <dgm:t>
        <a:bodyPr/>
        <a:lstStyle/>
        <a:p>
          <a:endParaRPr lang="en-US"/>
        </a:p>
      </dgm:t>
    </dgm:pt>
    <dgm:pt modelId="{A7E8D2CF-4659-40C4-A93A-B342E346A19D}" type="sibTrans" cxnId="{052F5C90-1E89-4E6B-9094-7A9304B6F5EC}">
      <dgm:prSet/>
      <dgm:spPr/>
      <dgm:t>
        <a:bodyPr/>
        <a:lstStyle/>
        <a:p>
          <a:endParaRPr lang="en-US"/>
        </a:p>
      </dgm:t>
    </dgm:pt>
    <dgm:pt modelId="{A8DB04A4-3CB8-444F-BB7B-D3EE125E44DC}">
      <dgm:prSet phldrT="[Text]"/>
      <dgm:spPr>
        <a:solidFill>
          <a:schemeClr val="accent3">
            <a:lumMod val="60000"/>
            <a:lumOff val="40000"/>
            <a:alpha val="90000"/>
          </a:schemeClr>
        </a:solidFill>
      </dgm:spPr>
      <dgm:t>
        <a:bodyPr/>
        <a:lstStyle/>
        <a:p>
          <a:r>
            <a:rPr lang="en-US" dirty="0"/>
            <a:t>Reject Resolution Assistance - FMMI Manual Entry Support</a:t>
          </a:r>
        </a:p>
      </dgm:t>
    </dgm:pt>
    <dgm:pt modelId="{EDE7CF85-7A46-4362-874B-E19DE40C7743}" type="parTrans" cxnId="{F64249E7-F0FF-4BE4-9A03-40C9F0EF8E64}">
      <dgm:prSet/>
      <dgm:spPr/>
      <dgm:t>
        <a:bodyPr/>
        <a:lstStyle/>
        <a:p>
          <a:endParaRPr lang="en-US"/>
        </a:p>
      </dgm:t>
    </dgm:pt>
    <dgm:pt modelId="{E6107238-D70F-4956-97CD-8102AF70A178}" type="sibTrans" cxnId="{F64249E7-F0FF-4BE4-9A03-40C9F0EF8E64}">
      <dgm:prSet/>
      <dgm:spPr/>
      <dgm:t>
        <a:bodyPr/>
        <a:lstStyle/>
        <a:p>
          <a:endParaRPr lang="en-US"/>
        </a:p>
      </dgm:t>
    </dgm:pt>
    <dgm:pt modelId="{1B782640-BADF-4652-97AA-4CB9EA7704B3}">
      <dgm:prSet phldrT="[Text]"/>
      <dgm:spPr>
        <a:solidFill>
          <a:schemeClr val="accent1">
            <a:lumMod val="40000"/>
            <a:lumOff val="60000"/>
            <a:alpha val="90000"/>
          </a:schemeClr>
        </a:solidFill>
      </dgm:spPr>
      <dgm:t>
        <a:bodyPr/>
        <a:lstStyle/>
        <a:p>
          <a:r>
            <a:rPr lang="en-US" dirty="0"/>
            <a:t>Monitor Document Statuses (Daily Reports)</a:t>
          </a:r>
        </a:p>
      </dgm:t>
    </dgm:pt>
    <dgm:pt modelId="{D985AB27-AA48-4B7A-848D-A3E17CB47912}" type="parTrans" cxnId="{63FD591C-FE8F-4070-9D02-1CCBDCF1AF49}">
      <dgm:prSet/>
      <dgm:spPr/>
      <dgm:t>
        <a:bodyPr/>
        <a:lstStyle/>
        <a:p>
          <a:endParaRPr lang="en-US"/>
        </a:p>
      </dgm:t>
    </dgm:pt>
    <dgm:pt modelId="{34D50EAF-A35E-445C-8825-F954CD768982}" type="sibTrans" cxnId="{63FD591C-FE8F-4070-9D02-1CCBDCF1AF49}">
      <dgm:prSet/>
      <dgm:spPr/>
      <dgm:t>
        <a:bodyPr/>
        <a:lstStyle/>
        <a:p>
          <a:endParaRPr lang="en-US"/>
        </a:p>
      </dgm:t>
    </dgm:pt>
    <dgm:pt modelId="{DC6D0989-6C23-44D9-AF7C-E8D7D7402A8C}" type="pres">
      <dgm:prSet presAssocID="{55E14D63-42E3-4031-B873-8C8BF2D2C83D}" presName="Name0" presStyleCnt="0">
        <dgm:presLayoutVars>
          <dgm:dir/>
          <dgm:animLvl val="lvl"/>
          <dgm:resizeHandles val="exact"/>
        </dgm:presLayoutVars>
      </dgm:prSet>
      <dgm:spPr/>
      <dgm:t>
        <a:bodyPr/>
        <a:lstStyle/>
        <a:p>
          <a:endParaRPr lang="en-US"/>
        </a:p>
      </dgm:t>
    </dgm:pt>
    <dgm:pt modelId="{35AA521F-FEFB-4D0D-8A8E-EE354AB04A4F}" type="pres">
      <dgm:prSet presAssocID="{95DBC83A-5C53-4E82-B42E-E8B6EFAFDD08}" presName="composite" presStyleCnt="0"/>
      <dgm:spPr/>
    </dgm:pt>
    <dgm:pt modelId="{2AF708D2-F1CC-4FE8-8D77-C3F11460FAE9}" type="pres">
      <dgm:prSet presAssocID="{95DBC83A-5C53-4E82-B42E-E8B6EFAFDD08}" presName="parTx" presStyleLbl="alignNode1" presStyleIdx="0" presStyleCnt="3" custLinFactNeighborY="946">
        <dgm:presLayoutVars>
          <dgm:chMax val="0"/>
          <dgm:chPref val="0"/>
          <dgm:bulletEnabled val="1"/>
        </dgm:presLayoutVars>
      </dgm:prSet>
      <dgm:spPr/>
      <dgm:t>
        <a:bodyPr/>
        <a:lstStyle/>
        <a:p>
          <a:endParaRPr lang="en-US"/>
        </a:p>
      </dgm:t>
    </dgm:pt>
    <dgm:pt modelId="{88645BD9-8587-40DD-B892-A01F578EA992}" type="pres">
      <dgm:prSet presAssocID="{95DBC83A-5C53-4E82-B42E-E8B6EFAFDD08}" presName="desTx" presStyleLbl="alignAccFollowNode1" presStyleIdx="0" presStyleCnt="3">
        <dgm:presLayoutVars>
          <dgm:bulletEnabled val="1"/>
        </dgm:presLayoutVars>
      </dgm:prSet>
      <dgm:spPr/>
      <dgm:t>
        <a:bodyPr/>
        <a:lstStyle/>
        <a:p>
          <a:endParaRPr lang="en-US"/>
        </a:p>
      </dgm:t>
    </dgm:pt>
    <dgm:pt modelId="{B6173D9B-35E6-43E3-A2C8-40429E87C704}" type="pres">
      <dgm:prSet presAssocID="{F62D350C-D352-4F6B-B6A7-EEBC91E31499}" presName="space" presStyleCnt="0"/>
      <dgm:spPr/>
    </dgm:pt>
    <dgm:pt modelId="{4C26F30B-5C41-4124-8EBB-9F9963FFEEA4}" type="pres">
      <dgm:prSet presAssocID="{261AAC7B-1AE8-4D41-9159-0D69D512360F}" presName="composite" presStyleCnt="0"/>
      <dgm:spPr/>
    </dgm:pt>
    <dgm:pt modelId="{CDE91E4D-6DEC-4849-90A8-54AD9961709C}" type="pres">
      <dgm:prSet presAssocID="{261AAC7B-1AE8-4D41-9159-0D69D512360F}" presName="parTx" presStyleLbl="alignNode1" presStyleIdx="1" presStyleCnt="3">
        <dgm:presLayoutVars>
          <dgm:chMax val="0"/>
          <dgm:chPref val="0"/>
          <dgm:bulletEnabled val="1"/>
        </dgm:presLayoutVars>
      </dgm:prSet>
      <dgm:spPr/>
      <dgm:t>
        <a:bodyPr/>
        <a:lstStyle/>
        <a:p>
          <a:endParaRPr lang="en-US"/>
        </a:p>
      </dgm:t>
    </dgm:pt>
    <dgm:pt modelId="{EECD20B6-5318-45C4-89B5-4FA3AA273D95}" type="pres">
      <dgm:prSet presAssocID="{261AAC7B-1AE8-4D41-9159-0D69D512360F}" presName="desTx" presStyleLbl="alignAccFollowNode1" presStyleIdx="1" presStyleCnt="3">
        <dgm:presLayoutVars>
          <dgm:bulletEnabled val="1"/>
        </dgm:presLayoutVars>
      </dgm:prSet>
      <dgm:spPr/>
      <dgm:t>
        <a:bodyPr/>
        <a:lstStyle/>
        <a:p>
          <a:endParaRPr lang="en-US"/>
        </a:p>
      </dgm:t>
    </dgm:pt>
    <dgm:pt modelId="{67A98718-2AB6-41FC-AC7D-7426D54F9809}" type="pres">
      <dgm:prSet presAssocID="{41A51656-F7FB-41B2-BF63-4CC43631280B}" presName="space" presStyleCnt="0"/>
      <dgm:spPr/>
    </dgm:pt>
    <dgm:pt modelId="{7369067C-DED4-48DC-9F59-F3CD195DBC39}" type="pres">
      <dgm:prSet presAssocID="{DEDEFFEF-1F61-4C3C-974D-26DB178A3B26}" presName="composite" presStyleCnt="0"/>
      <dgm:spPr/>
    </dgm:pt>
    <dgm:pt modelId="{69FDE5D0-8ECC-4654-BA5A-F30B1A453111}" type="pres">
      <dgm:prSet presAssocID="{DEDEFFEF-1F61-4C3C-974D-26DB178A3B26}" presName="parTx" presStyleLbl="alignNode1" presStyleIdx="2" presStyleCnt="3">
        <dgm:presLayoutVars>
          <dgm:chMax val="0"/>
          <dgm:chPref val="0"/>
          <dgm:bulletEnabled val="1"/>
        </dgm:presLayoutVars>
      </dgm:prSet>
      <dgm:spPr/>
      <dgm:t>
        <a:bodyPr/>
        <a:lstStyle/>
        <a:p>
          <a:endParaRPr lang="en-US"/>
        </a:p>
      </dgm:t>
    </dgm:pt>
    <dgm:pt modelId="{5368BD27-0C8D-46D1-B1E3-4EDB4BBD0B34}" type="pres">
      <dgm:prSet presAssocID="{DEDEFFEF-1F61-4C3C-974D-26DB178A3B26}" presName="desTx" presStyleLbl="alignAccFollowNode1" presStyleIdx="2" presStyleCnt="3">
        <dgm:presLayoutVars>
          <dgm:bulletEnabled val="1"/>
        </dgm:presLayoutVars>
      </dgm:prSet>
      <dgm:spPr/>
      <dgm:t>
        <a:bodyPr/>
        <a:lstStyle/>
        <a:p>
          <a:endParaRPr lang="en-US"/>
        </a:p>
      </dgm:t>
    </dgm:pt>
  </dgm:ptLst>
  <dgm:cxnLst>
    <dgm:cxn modelId="{08B793E4-D391-4020-9724-BB6F6E4DE270}" srcId="{95DBC83A-5C53-4E82-B42E-E8B6EFAFDD08}" destId="{FB2CD499-709A-4194-BE33-BC0CE48D4A24}" srcOrd="0" destOrd="0" parTransId="{499C6D57-1400-4E92-8480-7C4156823658}" sibTransId="{C3696A1D-21EA-4B2B-87FC-E98F16B8BA7E}"/>
    <dgm:cxn modelId="{B0212512-E325-4C5A-A508-02B8FF849738}" type="presOf" srcId="{46453DD2-40FA-430C-95C8-92A54208C4B4}" destId="{88645BD9-8587-40DD-B892-A01F578EA992}" srcOrd="0" destOrd="2" presId="urn:microsoft.com/office/officeart/2005/8/layout/hList1"/>
    <dgm:cxn modelId="{E3132810-752F-4646-8BAD-49C048B7D061}" type="presOf" srcId="{A8DB04A4-3CB8-444F-BB7B-D3EE125E44DC}" destId="{EECD20B6-5318-45C4-89B5-4FA3AA273D95}" srcOrd="0" destOrd="4" presId="urn:microsoft.com/office/officeart/2005/8/layout/hList1"/>
    <dgm:cxn modelId="{44CC07AE-10B0-4ED5-8B04-D65B0C0F8F04}" type="presOf" srcId="{4FB6CB86-490C-47DB-BA38-AAA64FE0D825}" destId="{EECD20B6-5318-45C4-89B5-4FA3AA273D95}" srcOrd="0" destOrd="2" presId="urn:microsoft.com/office/officeart/2005/8/layout/hList1"/>
    <dgm:cxn modelId="{052D793E-90BF-4521-B727-2BC2E4A3E4F3}" type="presOf" srcId="{95DBC83A-5C53-4E82-B42E-E8B6EFAFDD08}" destId="{2AF708D2-F1CC-4FE8-8D77-C3F11460FAE9}" srcOrd="0" destOrd="0" presId="urn:microsoft.com/office/officeart/2005/8/layout/hList1"/>
    <dgm:cxn modelId="{1FF5AB2C-5B16-41B2-905C-96B53F9717FD}" type="presOf" srcId="{7C451EA6-3192-4C70-AF1E-296C07B1865F}" destId="{EECD20B6-5318-45C4-89B5-4FA3AA273D95}" srcOrd="0" destOrd="0" presId="urn:microsoft.com/office/officeart/2005/8/layout/hList1"/>
    <dgm:cxn modelId="{88A7D6FB-BCBA-466E-916B-A23E269B9547}" type="presOf" srcId="{261AAC7B-1AE8-4D41-9159-0D69D512360F}" destId="{CDE91E4D-6DEC-4849-90A8-54AD9961709C}" srcOrd="0" destOrd="0" presId="urn:microsoft.com/office/officeart/2005/8/layout/hList1"/>
    <dgm:cxn modelId="{FB7D62FA-0BAE-41CD-9967-D8A6FFEC500A}" srcId="{261AAC7B-1AE8-4D41-9159-0D69D512360F}" destId="{4FB6CB86-490C-47DB-BA38-AAA64FE0D825}" srcOrd="2" destOrd="0" parTransId="{84013EFE-A77A-4107-8A75-80DE4EB18652}" sibTransId="{D152663A-2B9C-477C-A435-DE611BAD5832}"/>
    <dgm:cxn modelId="{FB0E0F8E-D8BA-4BB3-B29C-E614F57D0539}" type="presOf" srcId="{3B991B42-09B9-472F-ABB2-FEA6D9F312B2}" destId="{EECD20B6-5318-45C4-89B5-4FA3AA273D95}" srcOrd="0" destOrd="1" presId="urn:microsoft.com/office/officeart/2005/8/layout/hList1"/>
    <dgm:cxn modelId="{F64249E7-F0FF-4BE4-9A03-40C9F0EF8E64}" srcId="{261AAC7B-1AE8-4D41-9159-0D69D512360F}" destId="{A8DB04A4-3CB8-444F-BB7B-D3EE125E44DC}" srcOrd="4" destOrd="0" parTransId="{EDE7CF85-7A46-4362-874B-E19DE40C7743}" sibTransId="{E6107238-D70F-4956-97CD-8102AF70A178}"/>
    <dgm:cxn modelId="{91BAFCA2-8FF5-4EDD-ADAD-37ACE15FD2FD}" type="presOf" srcId="{17C91FD2-4C66-4144-A458-A91AD8D775C1}" destId="{5368BD27-0C8D-46D1-B1E3-4EDB4BBD0B34}" srcOrd="0" destOrd="1" presId="urn:microsoft.com/office/officeart/2005/8/layout/hList1"/>
    <dgm:cxn modelId="{D501E0BC-69CC-4CC1-A6D5-16880CF57A21}" srcId="{55E14D63-42E3-4031-B873-8C8BF2D2C83D}" destId="{95DBC83A-5C53-4E82-B42E-E8B6EFAFDD08}" srcOrd="0" destOrd="0" parTransId="{9D52F082-398C-4F80-85F6-ABB2B31DD6EC}" sibTransId="{F62D350C-D352-4F6B-B6A7-EEBC91E31499}"/>
    <dgm:cxn modelId="{D1E700FA-DAF6-4E42-9CD5-45B1D122F7C8}" type="presOf" srcId="{FB2CD499-709A-4194-BE33-BC0CE48D4A24}" destId="{88645BD9-8587-40DD-B892-A01F578EA992}" srcOrd="0" destOrd="0" presId="urn:microsoft.com/office/officeart/2005/8/layout/hList1"/>
    <dgm:cxn modelId="{E804BBFF-B06F-41B7-8E79-F9CD0A485BDE}" type="presOf" srcId="{1B782640-BADF-4652-97AA-4CB9EA7704B3}" destId="{88645BD9-8587-40DD-B892-A01F578EA992}" srcOrd="0" destOrd="1" presId="urn:microsoft.com/office/officeart/2005/8/layout/hList1"/>
    <dgm:cxn modelId="{052F5C90-1E89-4E6B-9094-7A9304B6F5EC}" srcId="{261AAC7B-1AE8-4D41-9159-0D69D512360F}" destId="{9E29D0CC-B8B7-421F-8BC2-FD76C953043C}" srcOrd="3" destOrd="0" parTransId="{05B34B7B-C95C-4BA6-924B-FB8DC098801A}" sibTransId="{A7E8D2CF-4659-40C4-A93A-B342E346A19D}"/>
    <dgm:cxn modelId="{BFAEDE5E-C28D-4573-9A95-5FC456EE1F5F}" type="presOf" srcId="{349AE6B0-E72D-4648-9834-09DF18FB7420}" destId="{5368BD27-0C8D-46D1-B1E3-4EDB4BBD0B34}" srcOrd="0" destOrd="0" presId="urn:microsoft.com/office/officeart/2005/8/layout/hList1"/>
    <dgm:cxn modelId="{43138596-8912-4D0D-BD5D-D9409366E897}" srcId="{DEDEFFEF-1F61-4C3C-974D-26DB178A3B26}" destId="{17C91FD2-4C66-4144-A458-A91AD8D775C1}" srcOrd="1" destOrd="0" parTransId="{7FFD60E7-0D43-4F6C-BE71-40E3EFCED7C6}" sibTransId="{EFD10826-CF65-4317-8EBA-8C7CB2CB2407}"/>
    <dgm:cxn modelId="{FBE518B1-4706-4460-BD20-3970B1B369A8}" type="presOf" srcId="{DEDEFFEF-1F61-4C3C-974D-26DB178A3B26}" destId="{69FDE5D0-8ECC-4654-BA5A-F30B1A453111}" srcOrd="0" destOrd="0" presId="urn:microsoft.com/office/officeart/2005/8/layout/hList1"/>
    <dgm:cxn modelId="{D9AA578B-C9EC-4D1F-AD95-41A7B826F25C}" srcId="{95DBC83A-5C53-4E82-B42E-E8B6EFAFDD08}" destId="{46453DD2-40FA-430C-95C8-92A54208C4B4}" srcOrd="2" destOrd="0" parTransId="{6DBF744F-D1FD-40EE-B384-B81344878DC7}" sibTransId="{B40232C0-03EB-4A6C-9025-969F29281C03}"/>
    <dgm:cxn modelId="{63FD591C-FE8F-4070-9D02-1CCBDCF1AF49}" srcId="{95DBC83A-5C53-4E82-B42E-E8B6EFAFDD08}" destId="{1B782640-BADF-4652-97AA-4CB9EA7704B3}" srcOrd="1" destOrd="0" parTransId="{D985AB27-AA48-4B7A-848D-A3E17CB47912}" sibTransId="{34D50EAF-A35E-445C-8825-F954CD768982}"/>
    <dgm:cxn modelId="{661F94C7-932F-43A6-B9B7-A3BA389B8629}" srcId="{55E14D63-42E3-4031-B873-8C8BF2D2C83D}" destId="{261AAC7B-1AE8-4D41-9159-0D69D512360F}" srcOrd="1" destOrd="0" parTransId="{3C376E1D-04CB-4752-85E1-11DD08463AAA}" sibTransId="{41A51656-F7FB-41B2-BF63-4CC43631280B}"/>
    <dgm:cxn modelId="{B6E89A87-2574-4716-AE57-1039BC76CBE5}" srcId="{DEDEFFEF-1F61-4C3C-974D-26DB178A3B26}" destId="{349AE6B0-E72D-4648-9834-09DF18FB7420}" srcOrd="0" destOrd="0" parTransId="{F0D7BDFA-8623-4E72-B881-79D5587AA098}" sibTransId="{1DBED021-5CCD-4900-803D-8956E8AF4878}"/>
    <dgm:cxn modelId="{3D9B2088-6DBD-4809-A05A-72ED55D26272}" srcId="{55E14D63-42E3-4031-B873-8C8BF2D2C83D}" destId="{DEDEFFEF-1F61-4C3C-974D-26DB178A3B26}" srcOrd="2" destOrd="0" parTransId="{82E9A14D-AC12-4F85-8D8A-5E7FA1043ADE}" sibTransId="{715FD34F-B0AB-4446-AE6F-8B9CD82AB897}"/>
    <dgm:cxn modelId="{344DA3FD-4326-461F-9AD1-BBD2AAB6552B}" type="presOf" srcId="{55E14D63-42E3-4031-B873-8C8BF2D2C83D}" destId="{DC6D0989-6C23-44D9-AF7C-E8D7D7402A8C}" srcOrd="0" destOrd="0" presId="urn:microsoft.com/office/officeart/2005/8/layout/hList1"/>
    <dgm:cxn modelId="{896390FA-8F39-465B-934B-A8BC3B63CAB7}" type="presOf" srcId="{9E29D0CC-B8B7-421F-8BC2-FD76C953043C}" destId="{EECD20B6-5318-45C4-89B5-4FA3AA273D95}" srcOrd="0" destOrd="3" presId="urn:microsoft.com/office/officeart/2005/8/layout/hList1"/>
    <dgm:cxn modelId="{E6B9D467-930D-4894-80E5-95680ADFDCA1}" srcId="{261AAC7B-1AE8-4D41-9159-0D69D512360F}" destId="{7C451EA6-3192-4C70-AF1E-296C07B1865F}" srcOrd="0" destOrd="0" parTransId="{79B3B609-CD38-427A-9725-EC85E75DBE13}" sibTransId="{5B0D0304-5552-4CDB-AF91-D47082A75FFF}"/>
    <dgm:cxn modelId="{A16264EB-CCEA-418D-A87C-20229B8CB0C2}" srcId="{261AAC7B-1AE8-4D41-9159-0D69D512360F}" destId="{3B991B42-09B9-472F-ABB2-FEA6D9F312B2}" srcOrd="1" destOrd="0" parTransId="{90AD0E50-9627-47ED-B343-B1363A4E717B}" sibTransId="{E3CC16CE-1323-4618-B57B-7A4B5A2BBAA2}"/>
    <dgm:cxn modelId="{0D42C7A9-6BE7-4061-B45F-32B6EA3C7B65}" type="presParOf" srcId="{DC6D0989-6C23-44D9-AF7C-E8D7D7402A8C}" destId="{35AA521F-FEFB-4D0D-8A8E-EE354AB04A4F}" srcOrd="0" destOrd="0" presId="urn:microsoft.com/office/officeart/2005/8/layout/hList1"/>
    <dgm:cxn modelId="{E8A5100A-3EC8-419D-9905-A128EE4363FD}" type="presParOf" srcId="{35AA521F-FEFB-4D0D-8A8E-EE354AB04A4F}" destId="{2AF708D2-F1CC-4FE8-8D77-C3F11460FAE9}" srcOrd="0" destOrd="0" presId="urn:microsoft.com/office/officeart/2005/8/layout/hList1"/>
    <dgm:cxn modelId="{B3C67312-B9BB-4B07-A811-8A2961ABF090}" type="presParOf" srcId="{35AA521F-FEFB-4D0D-8A8E-EE354AB04A4F}" destId="{88645BD9-8587-40DD-B892-A01F578EA992}" srcOrd="1" destOrd="0" presId="urn:microsoft.com/office/officeart/2005/8/layout/hList1"/>
    <dgm:cxn modelId="{CA9D1949-3E9B-4CEA-95B6-18FCFC1B7911}" type="presParOf" srcId="{DC6D0989-6C23-44D9-AF7C-E8D7D7402A8C}" destId="{B6173D9B-35E6-43E3-A2C8-40429E87C704}" srcOrd="1" destOrd="0" presId="urn:microsoft.com/office/officeart/2005/8/layout/hList1"/>
    <dgm:cxn modelId="{2027AF38-7780-4AB3-96BC-B4AF12D91F0C}" type="presParOf" srcId="{DC6D0989-6C23-44D9-AF7C-E8D7D7402A8C}" destId="{4C26F30B-5C41-4124-8EBB-9F9963FFEEA4}" srcOrd="2" destOrd="0" presId="urn:microsoft.com/office/officeart/2005/8/layout/hList1"/>
    <dgm:cxn modelId="{7B448AEA-03A5-4AC5-B3A5-DA17345F15CC}" type="presParOf" srcId="{4C26F30B-5C41-4124-8EBB-9F9963FFEEA4}" destId="{CDE91E4D-6DEC-4849-90A8-54AD9961709C}" srcOrd="0" destOrd="0" presId="urn:microsoft.com/office/officeart/2005/8/layout/hList1"/>
    <dgm:cxn modelId="{B105838C-55F5-4EC3-BF2A-091D0F08B471}" type="presParOf" srcId="{4C26F30B-5C41-4124-8EBB-9F9963FFEEA4}" destId="{EECD20B6-5318-45C4-89B5-4FA3AA273D95}" srcOrd="1" destOrd="0" presId="urn:microsoft.com/office/officeart/2005/8/layout/hList1"/>
    <dgm:cxn modelId="{6033AB25-D2C4-4437-98BC-FAD57147EB07}" type="presParOf" srcId="{DC6D0989-6C23-44D9-AF7C-E8D7D7402A8C}" destId="{67A98718-2AB6-41FC-AC7D-7426D54F9809}" srcOrd="3" destOrd="0" presId="urn:microsoft.com/office/officeart/2005/8/layout/hList1"/>
    <dgm:cxn modelId="{077DC5A1-F190-4139-8401-4C591EFC4356}" type="presParOf" srcId="{DC6D0989-6C23-44D9-AF7C-E8D7D7402A8C}" destId="{7369067C-DED4-48DC-9F59-F3CD195DBC39}" srcOrd="4" destOrd="0" presId="urn:microsoft.com/office/officeart/2005/8/layout/hList1"/>
    <dgm:cxn modelId="{221E8DD3-28E9-481D-9476-557C27159609}" type="presParOf" srcId="{7369067C-DED4-48DC-9F59-F3CD195DBC39}" destId="{69FDE5D0-8ECC-4654-BA5A-F30B1A453111}" srcOrd="0" destOrd="0" presId="urn:microsoft.com/office/officeart/2005/8/layout/hList1"/>
    <dgm:cxn modelId="{2AA31916-4C21-4ECC-9BB9-75EB6A7E360C}" type="presParOf" srcId="{7369067C-DED4-48DC-9F59-F3CD195DBC39}" destId="{5368BD27-0C8D-46D1-B1E3-4EDB4BBD0B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8269EE-888B-4F5B-9B8F-2806FC0035C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0F84928-4FBE-49A3-AFEB-F0BC53443B9F}">
      <dgm:prSet/>
      <dgm:spPr/>
      <dgm:t>
        <a:bodyPr/>
        <a:lstStyle/>
        <a:p>
          <a:pPr rtl="0"/>
          <a:r>
            <a:rPr lang="en-US" dirty="0"/>
            <a:t>BASIC DOCUMENT LIFECYCLE</a:t>
          </a:r>
        </a:p>
      </dgm:t>
    </dgm:pt>
    <dgm:pt modelId="{08E43B3B-392F-4071-9295-E2E4AD911656}" type="parTrans" cxnId="{0F5D0A25-8455-4B0D-AFF5-D2660DF3BD34}">
      <dgm:prSet/>
      <dgm:spPr/>
      <dgm:t>
        <a:bodyPr/>
        <a:lstStyle/>
        <a:p>
          <a:endParaRPr lang="en-US"/>
        </a:p>
      </dgm:t>
    </dgm:pt>
    <dgm:pt modelId="{62244D66-8E91-46A8-81B2-511A51A9E407}" type="sibTrans" cxnId="{0F5D0A25-8455-4B0D-AFF5-D2660DF3BD34}">
      <dgm:prSet/>
      <dgm:spPr/>
      <dgm:t>
        <a:bodyPr/>
        <a:lstStyle/>
        <a:p>
          <a:endParaRPr lang="en-US"/>
        </a:p>
      </dgm:t>
    </dgm:pt>
    <dgm:pt modelId="{25FA1DBB-3580-4048-AEBC-F194B69F30CB}">
      <dgm:prSet custT="1"/>
      <dgm:spPr/>
      <dgm:t>
        <a:bodyPr/>
        <a:lstStyle/>
        <a:p>
          <a:pPr rtl="0"/>
          <a:r>
            <a:rPr lang="en-US" sz="2400" b="1" dirty="0">
              <a:latin typeface="+mj-lt"/>
            </a:rPr>
            <a:t>Created</a:t>
          </a:r>
          <a:r>
            <a:rPr lang="en-US" sz="1900" dirty="0"/>
            <a:t> (AUTH/Voucher)</a:t>
          </a:r>
        </a:p>
      </dgm:t>
    </dgm:pt>
    <dgm:pt modelId="{B0DA081E-13D1-488E-BD79-A8017C9ACBC8}" type="parTrans" cxnId="{3711CF13-5263-4105-998B-1FDDDB2D97D8}">
      <dgm:prSet/>
      <dgm:spPr/>
      <dgm:t>
        <a:bodyPr/>
        <a:lstStyle/>
        <a:p>
          <a:endParaRPr lang="en-US"/>
        </a:p>
      </dgm:t>
    </dgm:pt>
    <dgm:pt modelId="{71F62B87-F5EB-4FA3-8F7B-8249E7A57F7B}" type="sibTrans" cxnId="{3711CF13-5263-4105-998B-1FDDDB2D97D8}">
      <dgm:prSet/>
      <dgm:spPr/>
      <dgm:t>
        <a:bodyPr/>
        <a:lstStyle/>
        <a:p>
          <a:endParaRPr lang="en-US"/>
        </a:p>
      </dgm:t>
    </dgm:pt>
    <dgm:pt modelId="{360D61BF-389D-4C2A-AFB3-0854F02CA45F}">
      <dgm:prSet custT="1"/>
      <dgm:spPr/>
      <dgm:t>
        <a:bodyPr/>
        <a:lstStyle/>
        <a:p>
          <a:pPr rtl="0"/>
          <a:r>
            <a:rPr lang="en-US" sz="2400" b="1" dirty="0">
              <a:latin typeface="+mj-lt"/>
            </a:rPr>
            <a:t>Signed</a:t>
          </a:r>
          <a:r>
            <a:rPr lang="en-US" sz="1900" dirty="0"/>
            <a:t> (AUTH/Voucher)</a:t>
          </a:r>
        </a:p>
      </dgm:t>
    </dgm:pt>
    <dgm:pt modelId="{DB92CE57-6EF8-4FB1-A5AD-B28A301CA452}" type="parTrans" cxnId="{2FFBC198-FAFD-4295-AFB6-99E19AB89D2E}">
      <dgm:prSet/>
      <dgm:spPr/>
      <dgm:t>
        <a:bodyPr/>
        <a:lstStyle/>
        <a:p>
          <a:endParaRPr lang="en-US"/>
        </a:p>
      </dgm:t>
    </dgm:pt>
    <dgm:pt modelId="{BAB0F0AB-A02F-48BD-AA6E-85FE7927FFE4}" type="sibTrans" cxnId="{2FFBC198-FAFD-4295-AFB6-99E19AB89D2E}">
      <dgm:prSet/>
      <dgm:spPr/>
      <dgm:t>
        <a:bodyPr/>
        <a:lstStyle/>
        <a:p>
          <a:endParaRPr lang="en-US"/>
        </a:p>
      </dgm:t>
    </dgm:pt>
    <dgm:pt modelId="{27BD932F-B7AD-4450-9649-31409B815FDD}">
      <dgm:prSet custT="1"/>
      <dgm:spPr/>
      <dgm:t>
        <a:bodyPr/>
        <a:lstStyle/>
        <a:p>
          <a:pPr rtl="0"/>
          <a:r>
            <a:rPr lang="en-US" sz="2400" b="1" dirty="0">
              <a:latin typeface="+mj-lt"/>
            </a:rPr>
            <a:t>Approved</a:t>
          </a:r>
          <a:r>
            <a:rPr lang="en-US" sz="1900" dirty="0"/>
            <a:t> (AUTH/Voucher)</a:t>
          </a:r>
        </a:p>
      </dgm:t>
    </dgm:pt>
    <dgm:pt modelId="{1079697B-F3E3-4191-B162-1E1F8EA5B0BA}" type="parTrans" cxnId="{5018EEA5-7297-46B9-B740-4F7E50C2490C}">
      <dgm:prSet/>
      <dgm:spPr/>
      <dgm:t>
        <a:bodyPr/>
        <a:lstStyle/>
        <a:p>
          <a:endParaRPr lang="en-US"/>
        </a:p>
      </dgm:t>
    </dgm:pt>
    <dgm:pt modelId="{E62AC470-4B28-4EE0-A221-C3744298D4E0}" type="sibTrans" cxnId="{5018EEA5-7297-46B9-B740-4F7E50C2490C}">
      <dgm:prSet/>
      <dgm:spPr/>
      <dgm:t>
        <a:bodyPr/>
        <a:lstStyle/>
        <a:p>
          <a:endParaRPr lang="en-US"/>
        </a:p>
      </dgm:t>
    </dgm:pt>
    <dgm:pt modelId="{BC4F59DB-90F3-4D6F-BAC1-2D64A32BB046}">
      <dgm:prSet custT="1"/>
      <dgm:spPr/>
      <dgm:t>
        <a:bodyPr/>
        <a:lstStyle/>
        <a:p>
          <a:pPr rtl="0"/>
          <a:r>
            <a:rPr lang="en-US" sz="2400" b="1" dirty="0">
              <a:latin typeface="+mj-lt"/>
            </a:rPr>
            <a:t>Pending</a:t>
          </a:r>
          <a:r>
            <a:rPr lang="en-US" sz="1900" dirty="0"/>
            <a:t> (awaiting response from FMMI)</a:t>
          </a:r>
        </a:p>
      </dgm:t>
    </dgm:pt>
    <dgm:pt modelId="{FB898A44-1CAB-4C09-B3CA-85B7AA73BF35}" type="parTrans" cxnId="{66D4FF35-CFAA-4AD7-9298-17C0D0990501}">
      <dgm:prSet/>
      <dgm:spPr/>
      <dgm:t>
        <a:bodyPr/>
        <a:lstStyle/>
        <a:p>
          <a:endParaRPr lang="en-US"/>
        </a:p>
      </dgm:t>
    </dgm:pt>
    <dgm:pt modelId="{8C18E153-4E9C-4FDB-BC98-54721CF186D6}" type="sibTrans" cxnId="{66D4FF35-CFAA-4AD7-9298-17C0D0990501}">
      <dgm:prSet/>
      <dgm:spPr/>
      <dgm:t>
        <a:bodyPr/>
        <a:lstStyle/>
        <a:p>
          <a:endParaRPr lang="en-US"/>
        </a:p>
      </dgm:t>
    </dgm:pt>
    <dgm:pt modelId="{796F27C4-7409-4254-8A5A-0F4B40511191}">
      <dgm:prSet custT="1"/>
      <dgm:spPr/>
      <dgm:t>
        <a:bodyPr/>
        <a:lstStyle/>
        <a:p>
          <a:pPr rtl="0"/>
          <a:r>
            <a:rPr lang="en-US" sz="2400" b="1" dirty="0">
              <a:latin typeface="+mj-lt"/>
            </a:rPr>
            <a:t>Posack Obligation</a:t>
          </a:r>
          <a:r>
            <a:rPr lang="en-US" sz="1900" b="1" dirty="0">
              <a:latin typeface="+mj-lt"/>
            </a:rPr>
            <a:t> </a:t>
          </a:r>
          <a:r>
            <a:rPr lang="en-US" sz="1900" dirty="0"/>
            <a:t>(positive acknowledgement of AUTH posting in FMMI)</a:t>
          </a:r>
        </a:p>
      </dgm:t>
    </dgm:pt>
    <dgm:pt modelId="{35C06C43-8200-4E7F-9889-5C6E9D17FF1E}" type="parTrans" cxnId="{BE867CA7-70F9-47FA-88BA-7EE116D1F04D}">
      <dgm:prSet/>
      <dgm:spPr/>
      <dgm:t>
        <a:bodyPr/>
        <a:lstStyle/>
        <a:p>
          <a:endParaRPr lang="en-US"/>
        </a:p>
      </dgm:t>
    </dgm:pt>
    <dgm:pt modelId="{FEFEAF6B-0A06-40B5-8354-8CCD050A2844}" type="sibTrans" cxnId="{BE867CA7-70F9-47FA-88BA-7EE116D1F04D}">
      <dgm:prSet/>
      <dgm:spPr/>
      <dgm:t>
        <a:bodyPr/>
        <a:lstStyle/>
        <a:p>
          <a:endParaRPr lang="en-US"/>
        </a:p>
      </dgm:t>
    </dgm:pt>
    <dgm:pt modelId="{C96395ED-9B24-4B4E-9D74-1ED8E7E904B3}">
      <dgm:prSet custT="1"/>
      <dgm:spPr/>
      <dgm:t>
        <a:bodyPr/>
        <a:lstStyle/>
        <a:p>
          <a:pPr rtl="0"/>
          <a:r>
            <a:rPr lang="en-US" sz="2400" b="1" dirty="0">
              <a:latin typeface="+mj-lt"/>
            </a:rPr>
            <a:t>Offsetting Obligated </a:t>
          </a:r>
          <a:r>
            <a:rPr lang="en-US" sz="1900" dirty="0"/>
            <a:t>(positive acknowledgement of offsetting obligation posting in FMMI)</a:t>
          </a:r>
        </a:p>
      </dgm:t>
    </dgm:pt>
    <dgm:pt modelId="{A992175B-5198-4B4E-96E0-E582B9427D32}" type="parTrans" cxnId="{04B713F6-044A-4F98-BB4A-DA9463196472}">
      <dgm:prSet/>
      <dgm:spPr/>
      <dgm:t>
        <a:bodyPr/>
        <a:lstStyle/>
        <a:p>
          <a:endParaRPr lang="en-US"/>
        </a:p>
      </dgm:t>
    </dgm:pt>
    <dgm:pt modelId="{738A7D1E-92FC-4738-893F-B6FCD9417FED}" type="sibTrans" cxnId="{04B713F6-044A-4F98-BB4A-DA9463196472}">
      <dgm:prSet/>
      <dgm:spPr/>
      <dgm:t>
        <a:bodyPr/>
        <a:lstStyle/>
        <a:p>
          <a:endParaRPr lang="en-US"/>
        </a:p>
      </dgm:t>
    </dgm:pt>
    <dgm:pt modelId="{6CEDDE5F-BE7C-4EEA-9BE4-F856A703ED4B}">
      <dgm:prSet custT="1"/>
      <dgm:spPr/>
      <dgm:t>
        <a:bodyPr/>
        <a:lstStyle/>
        <a:p>
          <a:pPr rtl="0"/>
          <a:r>
            <a:rPr lang="en-US" sz="2400" b="1" dirty="0">
              <a:latin typeface="+mj-lt"/>
            </a:rPr>
            <a:t>Voucher Received</a:t>
          </a:r>
          <a:r>
            <a:rPr lang="en-US" sz="1900" dirty="0"/>
            <a:t> (positive acknowledgement of voucher posting in FMMI)</a:t>
          </a:r>
        </a:p>
      </dgm:t>
    </dgm:pt>
    <dgm:pt modelId="{8A897638-7A1B-4675-9C1D-143C9FA12FC5}" type="parTrans" cxnId="{81D7D024-68BB-42B0-81D2-B76C8DC6C410}">
      <dgm:prSet/>
      <dgm:spPr/>
      <dgm:t>
        <a:bodyPr/>
        <a:lstStyle/>
        <a:p>
          <a:endParaRPr lang="en-US"/>
        </a:p>
      </dgm:t>
    </dgm:pt>
    <dgm:pt modelId="{86F73ED8-78AF-48BF-B86E-7307DABFB937}" type="sibTrans" cxnId="{81D7D024-68BB-42B0-81D2-B76C8DC6C410}">
      <dgm:prSet/>
      <dgm:spPr/>
      <dgm:t>
        <a:bodyPr/>
        <a:lstStyle/>
        <a:p>
          <a:endParaRPr lang="en-US"/>
        </a:p>
      </dgm:t>
    </dgm:pt>
    <dgm:pt modelId="{774426BD-B32C-4596-917C-95D198A1BC67}">
      <dgm:prSet custT="1"/>
      <dgm:spPr/>
      <dgm:t>
        <a:bodyPr/>
        <a:lstStyle/>
        <a:p>
          <a:pPr rtl="0"/>
          <a:r>
            <a:rPr lang="en-US" sz="2400" b="1" dirty="0">
              <a:latin typeface="+mj-lt"/>
            </a:rPr>
            <a:t>Paid</a:t>
          </a:r>
          <a:r>
            <a:rPr lang="en-US" sz="1900" dirty="0"/>
            <a:t> (confirmation of payment of voucher by Treasury)</a:t>
          </a:r>
        </a:p>
      </dgm:t>
    </dgm:pt>
    <dgm:pt modelId="{5E2106EA-FDDB-41CE-A14E-192B86D12A55}" type="parTrans" cxnId="{96D75A01-B0F3-4457-A362-6F0894F06846}">
      <dgm:prSet/>
      <dgm:spPr/>
      <dgm:t>
        <a:bodyPr/>
        <a:lstStyle/>
        <a:p>
          <a:endParaRPr lang="en-US"/>
        </a:p>
      </dgm:t>
    </dgm:pt>
    <dgm:pt modelId="{13A46758-A7AE-4450-9AE7-31C522E6FF0C}" type="sibTrans" cxnId="{96D75A01-B0F3-4457-A362-6F0894F06846}">
      <dgm:prSet/>
      <dgm:spPr/>
      <dgm:t>
        <a:bodyPr/>
        <a:lstStyle/>
        <a:p>
          <a:endParaRPr lang="en-US"/>
        </a:p>
      </dgm:t>
    </dgm:pt>
    <dgm:pt modelId="{3642D4DA-C99D-4079-8900-063C00098C9E}" type="pres">
      <dgm:prSet presAssocID="{AF8269EE-888B-4F5B-9B8F-2806FC0035CF}" presName="Name0" presStyleCnt="0">
        <dgm:presLayoutVars>
          <dgm:chMax val="7"/>
          <dgm:chPref val="7"/>
          <dgm:dir/>
          <dgm:animLvl val="lvl"/>
        </dgm:presLayoutVars>
      </dgm:prSet>
      <dgm:spPr/>
      <dgm:t>
        <a:bodyPr/>
        <a:lstStyle/>
        <a:p>
          <a:endParaRPr lang="en-US"/>
        </a:p>
      </dgm:t>
    </dgm:pt>
    <dgm:pt modelId="{2D3D4340-5FFA-47DA-BBC8-6D9486F56C2A}" type="pres">
      <dgm:prSet presAssocID="{50F84928-4FBE-49A3-AFEB-F0BC53443B9F}" presName="Accent1" presStyleCnt="0"/>
      <dgm:spPr/>
    </dgm:pt>
    <dgm:pt modelId="{33B82E05-BD79-4F2E-ADE3-ED8224329DEE}" type="pres">
      <dgm:prSet presAssocID="{50F84928-4FBE-49A3-AFEB-F0BC53443B9F}" presName="Accent" presStyleLbl="node1" presStyleIdx="0" presStyleCnt="1" custLinFactNeighborX="-20069" custLinFactNeighborY="-1719"/>
      <dgm:spPr>
        <a:solidFill>
          <a:schemeClr val="accent1"/>
        </a:solidFill>
      </dgm:spPr>
    </dgm:pt>
    <dgm:pt modelId="{2C48C44F-9ECA-420B-A244-742CD3B9C948}" type="pres">
      <dgm:prSet presAssocID="{50F84928-4FBE-49A3-AFEB-F0BC53443B9F}" presName="Child1" presStyleLbl="revTx" presStyleIdx="0" presStyleCnt="2" custScaleX="207007" custScaleY="233071" custLinFactNeighborX="17517" custLinFactNeighborY="-1910">
        <dgm:presLayoutVars>
          <dgm:chMax val="0"/>
          <dgm:chPref val="0"/>
          <dgm:bulletEnabled val="1"/>
        </dgm:presLayoutVars>
      </dgm:prSet>
      <dgm:spPr/>
      <dgm:t>
        <a:bodyPr/>
        <a:lstStyle/>
        <a:p>
          <a:endParaRPr lang="en-US"/>
        </a:p>
      </dgm:t>
    </dgm:pt>
    <dgm:pt modelId="{6D2E39B3-DA70-4D3A-9BD3-14A770A76212}" type="pres">
      <dgm:prSet presAssocID="{50F84928-4FBE-49A3-AFEB-F0BC53443B9F}" presName="Parent1" presStyleLbl="revTx" presStyleIdx="1" presStyleCnt="2" custLinFactNeighborX="-35621" custLinFactNeighborY="-2055">
        <dgm:presLayoutVars>
          <dgm:chMax val="1"/>
          <dgm:chPref val="1"/>
          <dgm:bulletEnabled val="1"/>
        </dgm:presLayoutVars>
      </dgm:prSet>
      <dgm:spPr/>
      <dgm:t>
        <a:bodyPr/>
        <a:lstStyle/>
        <a:p>
          <a:endParaRPr lang="en-US"/>
        </a:p>
      </dgm:t>
    </dgm:pt>
  </dgm:ptLst>
  <dgm:cxnLst>
    <dgm:cxn modelId="{BEEE53AF-2205-4A5E-B02E-31F07F451846}" type="presOf" srcId="{6CEDDE5F-BE7C-4EEA-9BE4-F856A703ED4B}" destId="{2C48C44F-9ECA-420B-A244-742CD3B9C948}" srcOrd="0" destOrd="6" presId="urn:microsoft.com/office/officeart/2009/layout/CircleArrowProcess"/>
    <dgm:cxn modelId="{C7F5D35B-2FE0-480E-A167-AC56E7FA63EB}" type="presOf" srcId="{25FA1DBB-3580-4048-AEBC-F194B69F30CB}" destId="{2C48C44F-9ECA-420B-A244-742CD3B9C948}" srcOrd="0" destOrd="0" presId="urn:microsoft.com/office/officeart/2009/layout/CircleArrowProcess"/>
    <dgm:cxn modelId="{32FCBA45-F247-4873-90C3-9C629A4867D1}" type="presOf" srcId="{796F27C4-7409-4254-8A5A-0F4B40511191}" destId="{2C48C44F-9ECA-420B-A244-742CD3B9C948}" srcOrd="0" destOrd="4" presId="urn:microsoft.com/office/officeart/2009/layout/CircleArrowProcess"/>
    <dgm:cxn modelId="{5018EEA5-7297-46B9-B740-4F7E50C2490C}" srcId="{50F84928-4FBE-49A3-AFEB-F0BC53443B9F}" destId="{27BD932F-B7AD-4450-9649-31409B815FDD}" srcOrd="2" destOrd="0" parTransId="{1079697B-F3E3-4191-B162-1E1F8EA5B0BA}" sibTransId="{E62AC470-4B28-4EE0-A221-C3744298D4E0}"/>
    <dgm:cxn modelId="{04B713F6-044A-4F98-BB4A-DA9463196472}" srcId="{50F84928-4FBE-49A3-AFEB-F0BC53443B9F}" destId="{C96395ED-9B24-4B4E-9D74-1ED8E7E904B3}" srcOrd="5" destOrd="0" parTransId="{A992175B-5198-4B4E-96E0-E582B9427D32}" sibTransId="{738A7D1E-92FC-4738-893F-B6FCD9417FED}"/>
    <dgm:cxn modelId="{66D4FF35-CFAA-4AD7-9298-17C0D0990501}" srcId="{50F84928-4FBE-49A3-AFEB-F0BC53443B9F}" destId="{BC4F59DB-90F3-4D6F-BAC1-2D64A32BB046}" srcOrd="3" destOrd="0" parTransId="{FB898A44-1CAB-4C09-B3CA-85B7AA73BF35}" sibTransId="{8C18E153-4E9C-4FDB-BC98-54721CF186D6}"/>
    <dgm:cxn modelId="{3711CF13-5263-4105-998B-1FDDDB2D97D8}" srcId="{50F84928-4FBE-49A3-AFEB-F0BC53443B9F}" destId="{25FA1DBB-3580-4048-AEBC-F194B69F30CB}" srcOrd="0" destOrd="0" parTransId="{B0DA081E-13D1-488E-BD79-A8017C9ACBC8}" sibTransId="{71F62B87-F5EB-4FA3-8F7B-8249E7A57F7B}"/>
    <dgm:cxn modelId="{2FFBC198-FAFD-4295-AFB6-99E19AB89D2E}" srcId="{50F84928-4FBE-49A3-AFEB-F0BC53443B9F}" destId="{360D61BF-389D-4C2A-AFB3-0854F02CA45F}" srcOrd="1" destOrd="0" parTransId="{DB92CE57-6EF8-4FB1-A5AD-B28A301CA452}" sibTransId="{BAB0F0AB-A02F-48BD-AA6E-85FE7927FFE4}"/>
    <dgm:cxn modelId="{81D7D024-68BB-42B0-81D2-B76C8DC6C410}" srcId="{50F84928-4FBE-49A3-AFEB-F0BC53443B9F}" destId="{6CEDDE5F-BE7C-4EEA-9BE4-F856A703ED4B}" srcOrd="6" destOrd="0" parTransId="{8A897638-7A1B-4675-9C1D-143C9FA12FC5}" sibTransId="{86F73ED8-78AF-48BF-B86E-7307DABFB937}"/>
    <dgm:cxn modelId="{39E1BFA2-2B41-4463-BC8A-C675E90AEA10}" type="presOf" srcId="{27BD932F-B7AD-4450-9649-31409B815FDD}" destId="{2C48C44F-9ECA-420B-A244-742CD3B9C948}" srcOrd="0" destOrd="2" presId="urn:microsoft.com/office/officeart/2009/layout/CircleArrowProcess"/>
    <dgm:cxn modelId="{BE867CA7-70F9-47FA-88BA-7EE116D1F04D}" srcId="{50F84928-4FBE-49A3-AFEB-F0BC53443B9F}" destId="{796F27C4-7409-4254-8A5A-0F4B40511191}" srcOrd="4" destOrd="0" parTransId="{35C06C43-8200-4E7F-9889-5C6E9D17FF1E}" sibTransId="{FEFEAF6B-0A06-40B5-8354-8CCD050A2844}"/>
    <dgm:cxn modelId="{0F5D0A25-8455-4B0D-AFF5-D2660DF3BD34}" srcId="{AF8269EE-888B-4F5B-9B8F-2806FC0035CF}" destId="{50F84928-4FBE-49A3-AFEB-F0BC53443B9F}" srcOrd="0" destOrd="0" parTransId="{08E43B3B-392F-4071-9295-E2E4AD911656}" sibTransId="{62244D66-8E91-46A8-81B2-511A51A9E407}"/>
    <dgm:cxn modelId="{85101519-06F6-4686-A3EA-53AF062DFCA1}" type="presOf" srcId="{360D61BF-389D-4C2A-AFB3-0854F02CA45F}" destId="{2C48C44F-9ECA-420B-A244-742CD3B9C948}" srcOrd="0" destOrd="1" presId="urn:microsoft.com/office/officeart/2009/layout/CircleArrowProcess"/>
    <dgm:cxn modelId="{46605310-A94E-4F8D-B538-91C7358DE0DB}" type="presOf" srcId="{774426BD-B32C-4596-917C-95D198A1BC67}" destId="{2C48C44F-9ECA-420B-A244-742CD3B9C948}" srcOrd="0" destOrd="7" presId="urn:microsoft.com/office/officeart/2009/layout/CircleArrowProcess"/>
    <dgm:cxn modelId="{A363795E-BC74-4CD3-9D4C-AE33C9F0491A}" type="presOf" srcId="{BC4F59DB-90F3-4D6F-BAC1-2D64A32BB046}" destId="{2C48C44F-9ECA-420B-A244-742CD3B9C948}" srcOrd="0" destOrd="3" presId="urn:microsoft.com/office/officeart/2009/layout/CircleArrowProcess"/>
    <dgm:cxn modelId="{88109CC8-34D2-43C8-B9B0-D01326DBE8A0}" type="presOf" srcId="{C96395ED-9B24-4B4E-9D74-1ED8E7E904B3}" destId="{2C48C44F-9ECA-420B-A244-742CD3B9C948}" srcOrd="0" destOrd="5" presId="urn:microsoft.com/office/officeart/2009/layout/CircleArrowProcess"/>
    <dgm:cxn modelId="{00649A71-534F-407B-954B-695F2CC9F769}" type="presOf" srcId="{50F84928-4FBE-49A3-AFEB-F0BC53443B9F}" destId="{6D2E39B3-DA70-4D3A-9BD3-14A770A76212}" srcOrd="0" destOrd="0" presId="urn:microsoft.com/office/officeart/2009/layout/CircleArrowProcess"/>
    <dgm:cxn modelId="{B4B08534-B8CE-4A0D-BE69-D93BEEF0FB8D}" type="presOf" srcId="{AF8269EE-888B-4F5B-9B8F-2806FC0035CF}" destId="{3642D4DA-C99D-4079-8900-063C00098C9E}" srcOrd="0" destOrd="0" presId="urn:microsoft.com/office/officeart/2009/layout/CircleArrowProcess"/>
    <dgm:cxn modelId="{96D75A01-B0F3-4457-A362-6F0894F06846}" srcId="{50F84928-4FBE-49A3-AFEB-F0BC53443B9F}" destId="{774426BD-B32C-4596-917C-95D198A1BC67}" srcOrd="7" destOrd="0" parTransId="{5E2106EA-FDDB-41CE-A14E-192B86D12A55}" sibTransId="{13A46758-A7AE-4450-9AE7-31C522E6FF0C}"/>
    <dgm:cxn modelId="{6B21E72B-4070-4D18-A1AB-91B37FE44C43}" type="presParOf" srcId="{3642D4DA-C99D-4079-8900-063C00098C9E}" destId="{2D3D4340-5FFA-47DA-BBC8-6D9486F56C2A}" srcOrd="0" destOrd="0" presId="urn:microsoft.com/office/officeart/2009/layout/CircleArrowProcess"/>
    <dgm:cxn modelId="{912AB1B6-1588-46AA-A634-1154970E9E6B}" type="presParOf" srcId="{2D3D4340-5FFA-47DA-BBC8-6D9486F56C2A}" destId="{33B82E05-BD79-4F2E-ADE3-ED8224329DEE}" srcOrd="0" destOrd="0" presId="urn:microsoft.com/office/officeart/2009/layout/CircleArrowProcess"/>
    <dgm:cxn modelId="{E475B3CF-79D0-4BF5-A41E-19501CCAE2F9}" type="presParOf" srcId="{3642D4DA-C99D-4079-8900-063C00098C9E}" destId="{2C48C44F-9ECA-420B-A244-742CD3B9C948}" srcOrd="1" destOrd="0" presId="urn:microsoft.com/office/officeart/2009/layout/CircleArrowProcess"/>
    <dgm:cxn modelId="{EAD69DCE-9912-4339-85C8-D3678C63B52B}" type="presParOf" srcId="{3642D4DA-C99D-4079-8900-063C00098C9E}" destId="{6D2E39B3-DA70-4D3A-9BD3-14A770A76212}"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2B4E6-E7DE-4EA3-9236-CDF41A2893D9}" type="doc">
      <dgm:prSet loTypeId="urn:microsoft.com/office/officeart/2005/8/layout/hierarchy3" loCatId="hierarchy" qsTypeId="urn:microsoft.com/office/officeart/2005/8/quickstyle/3d3" qsCatId="3D" csTypeId="urn:microsoft.com/office/officeart/2005/8/colors/accent0_3" csCatId="mainScheme" phldr="1"/>
      <dgm:spPr/>
      <dgm:t>
        <a:bodyPr/>
        <a:lstStyle/>
        <a:p>
          <a:endParaRPr lang="en-US"/>
        </a:p>
      </dgm:t>
    </dgm:pt>
    <dgm:pt modelId="{46BCA9E1-029F-438E-A0E7-8C05F4CD6CAD}">
      <dgm:prSet/>
      <dgm:spPr/>
      <dgm:t>
        <a:bodyPr/>
        <a:lstStyle/>
        <a:p>
          <a:pPr rtl="0"/>
          <a:r>
            <a:rPr lang="en-US" dirty="0"/>
            <a:t>Monitoring: ConcurGov Integration Services Dashboard (ISD)</a:t>
          </a:r>
        </a:p>
      </dgm:t>
    </dgm:pt>
    <dgm:pt modelId="{12D7856F-A90D-45AD-9787-486B6B40B430}" type="parTrans" cxnId="{7A0F8DDA-B700-4613-A7A1-F4C38B269DC6}">
      <dgm:prSet/>
      <dgm:spPr/>
      <dgm:t>
        <a:bodyPr/>
        <a:lstStyle/>
        <a:p>
          <a:endParaRPr lang="en-US"/>
        </a:p>
      </dgm:t>
    </dgm:pt>
    <dgm:pt modelId="{3F40CDCF-8B1F-4AFA-A990-16730EA7B328}" type="sibTrans" cxnId="{7A0F8DDA-B700-4613-A7A1-F4C38B269DC6}">
      <dgm:prSet/>
      <dgm:spPr/>
      <dgm:t>
        <a:bodyPr/>
        <a:lstStyle/>
        <a:p>
          <a:endParaRPr lang="en-US"/>
        </a:p>
      </dgm:t>
    </dgm:pt>
    <dgm:pt modelId="{5D710054-61D6-4511-AFA7-4BBA32F7903F}">
      <dgm:prSet/>
      <dgm:spPr/>
      <dgm:t>
        <a:bodyPr/>
        <a:lstStyle/>
        <a:p>
          <a:pPr rtl="0"/>
          <a:r>
            <a:rPr lang="en-US" dirty="0"/>
            <a:t>Real-time state of integration services</a:t>
          </a:r>
        </a:p>
      </dgm:t>
    </dgm:pt>
    <dgm:pt modelId="{E8A18A77-23C5-4C57-BAD4-17D086DC4D6A}" type="parTrans" cxnId="{AE8D90EC-B40C-431F-B788-191719768CD1}">
      <dgm:prSet/>
      <dgm:spPr/>
      <dgm:t>
        <a:bodyPr/>
        <a:lstStyle/>
        <a:p>
          <a:endParaRPr lang="en-US"/>
        </a:p>
      </dgm:t>
    </dgm:pt>
    <dgm:pt modelId="{96DF24D5-F1F6-4328-B4CA-9DB9B25806FF}" type="sibTrans" cxnId="{AE8D90EC-B40C-431F-B788-191719768CD1}">
      <dgm:prSet/>
      <dgm:spPr/>
      <dgm:t>
        <a:bodyPr/>
        <a:lstStyle/>
        <a:p>
          <a:endParaRPr lang="en-US"/>
        </a:p>
      </dgm:t>
    </dgm:pt>
    <dgm:pt modelId="{8B5F05D3-6DBD-444D-A5B1-147EF9A6B8C9}">
      <dgm:prSet/>
      <dgm:spPr/>
      <dgm:t>
        <a:bodyPr/>
        <a:lstStyle/>
        <a:p>
          <a:pPr rtl="0"/>
          <a:r>
            <a:rPr lang="en-US" dirty="0"/>
            <a:t>Notices of outages and service suspensions</a:t>
          </a:r>
        </a:p>
      </dgm:t>
    </dgm:pt>
    <dgm:pt modelId="{6EA06ADC-218D-4E6A-B7E8-B45C16843D82}" type="parTrans" cxnId="{510A8224-977B-43ED-ABBC-40993D7FFA9B}">
      <dgm:prSet/>
      <dgm:spPr/>
      <dgm:t>
        <a:bodyPr/>
        <a:lstStyle/>
        <a:p>
          <a:endParaRPr lang="en-US"/>
        </a:p>
      </dgm:t>
    </dgm:pt>
    <dgm:pt modelId="{408C75A4-9B0C-4357-8321-7BC944058166}" type="sibTrans" cxnId="{510A8224-977B-43ED-ABBC-40993D7FFA9B}">
      <dgm:prSet/>
      <dgm:spPr/>
      <dgm:t>
        <a:bodyPr/>
        <a:lstStyle/>
        <a:p>
          <a:endParaRPr lang="en-US"/>
        </a:p>
      </dgm:t>
    </dgm:pt>
    <dgm:pt modelId="{0A9D053A-DAC6-4CE4-B355-98BCED0F6A13}">
      <dgm:prSet/>
      <dgm:spPr/>
      <dgm:t>
        <a:bodyPr/>
        <a:lstStyle/>
        <a:p>
          <a:pPr rtl="0"/>
          <a:r>
            <a:rPr lang="en-US" dirty="0"/>
            <a:t>Status information of document processing </a:t>
          </a:r>
        </a:p>
      </dgm:t>
    </dgm:pt>
    <dgm:pt modelId="{2197D539-7D0B-4B33-A515-6813FBCC10F6}" type="parTrans" cxnId="{037CF68E-BB50-42F6-8CE8-72F41826ABD5}">
      <dgm:prSet/>
      <dgm:spPr/>
      <dgm:t>
        <a:bodyPr/>
        <a:lstStyle/>
        <a:p>
          <a:endParaRPr lang="en-US"/>
        </a:p>
      </dgm:t>
    </dgm:pt>
    <dgm:pt modelId="{9F47F3DB-1D48-447F-9C8C-8DADEA6795A7}" type="sibTrans" cxnId="{037CF68E-BB50-42F6-8CE8-72F41826ABD5}">
      <dgm:prSet/>
      <dgm:spPr/>
      <dgm:t>
        <a:bodyPr/>
        <a:lstStyle/>
        <a:p>
          <a:endParaRPr lang="en-US"/>
        </a:p>
      </dgm:t>
    </dgm:pt>
    <dgm:pt modelId="{FF48F0CF-DF7E-4365-B2AF-498EE7784D27}" type="pres">
      <dgm:prSet presAssocID="{8BF2B4E6-E7DE-4EA3-9236-CDF41A2893D9}" presName="diagram" presStyleCnt="0">
        <dgm:presLayoutVars>
          <dgm:chPref val="1"/>
          <dgm:dir/>
          <dgm:animOne val="branch"/>
          <dgm:animLvl val="lvl"/>
          <dgm:resizeHandles/>
        </dgm:presLayoutVars>
      </dgm:prSet>
      <dgm:spPr/>
      <dgm:t>
        <a:bodyPr/>
        <a:lstStyle/>
        <a:p>
          <a:endParaRPr lang="en-US"/>
        </a:p>
      </dgm:t>
    </dgm:pt>
    <dgm:pt modelId="{75F87584-87CB-4315-8ADC-BCE25D5AEFA9}" type="pres">
      <dgm:prSet presAssocID="{46BCA9E1-029F-438E-A0E7-8C05F4CD6CAD}" presName="root" presStyleCnt="0"/>
      <dgm:spPr/>
    </dgm:pt>
    <dgm:pt modelId="{81551493-0044-4300-9FD7-F22975000E7C}" type="pres">
      <dgm:prSet presAssocID="{46BCA9E1-029F-438E-A0E7-8C05F4CD6CAD}" presName="rootComposite" presStyleCnt="0"/>
      <dgm:spPr/>
    </dgm:pt>
    <dgm:pt modelId="{40987356-B2D5-4C0D-B0DB-5D329401878A}" type="pres">
      <dgm:prSet presAssocID="{46BCA9E1-029F-438E-A0E7-8C05F4CD6CAD}" presName="rootText" presStyleLbl="node1" presStyleIdx="0" presStyleCnt="1" custLinFactNeighborX="-1868" custLinFactNeighborY="-208"/>
      <dgm:spPr/>
      <dgm:t>
        <a:bodyPr/>
        <a:lstStyle/>
        <a:p>
          <a:endParaRPr lang="en-US"/>
        </a:p>
      </dgm:t>
    </dgm:pt>
    <dgm:pt modelId="{8A331B5B-BB56-4DDE-A6D0-58FECAB1296F}" type="pres">
      <dgm:prSet presAssocID="{46BCA9E1-029F-438E-A0E7-8C05F4CD6CAD}" presName="rootConnector" presStyleLbl="node1" presStyleIdx="0" presStyleCnt="1"/>
      <dgm:spPr/>
      <dgm:t>
        <a:bodyPr/>
        <a:lstStyle/>
        <a:p>
          <a:endParaRPr lang="en-US"/>
        </a:p>
      </dgm:t>
    </dgm:pt>
    <dgm:pt modelId="{57DBCA2F-3E74-4985-9ED7-5DAB106B0AEF}" type="pres">
      <dgm:prSet presAssocID="{46BCA9E1-029F-438E-A0E7-8C05F4CD6CAD}" presName="childShape" presStyleCnt="0"/>
      <dgm:spPr/>
    </dgm:pt>
    <dgm:pt modelId="{46E5F81A-C6F8-4659-B3FD-585B82D6588D}" type="pres">
      <dgm:prSet presAssocID="{E8A18A77-23C5-4C57-BAD4-17D086DC4D6A}" presName="Name13" presStyleLbl="parChTrans1D2" presStyleIdx="0" presStyleCnt="3"/>
      <dgm:spPr/>
      <dgm:t>
        <a:bodyPr/>
        <a:lstStyle/>
        <a:p>
          <a:endParaRPr lang="en-US"/>
        </a:p>
      </dgm:t>
    </dgm:pt>
    <dgm:pt modelId="{B71086FE-41DC-464B-B99D-AFFDAC0BCCB8}" type="pres">
      <dgm:prSet presAssocID="{5D710054-61D6-4511-AFA7-4BBA32F7903F}" presName="childText" presStyleLbl="bgAcc1" presStyleIdx="0" presStyleCnt="3">
        <dgm:presLayoutVars>
          <dgm:bulletEnabled val="1"/>
        </dgm:presLayoutVars>
      </dgm:prSet>
      <dgm:spPr/>
      <dgm:t>
        <a:bodyPr/>
        <a:lstStyle/>
        <a:p>
          <a:endParaRPr lang="en-US"/>
        </a:p>
      </dgm:t>
    </dgm:pt>
    <dgm:pt modelId="{B1F3883F-8D10-4A82-A003-C5856BA54A41}" type="pres">
      <dgm:prSet presAssocID="{6EA06ADC-218D-4E6A-B7E8-B45C16843D82}" presName="Name13" presStyleLbl="parChTrans1D2" presStyleIdx="1" presStyleCnt="3"/>
      <dgm:spPr/>
      <dgm:t>
        <a:bodyPr/>
        <a:lstStyle/>
        <a:p>
          <a:endParaRPr lang="en-US"/>
        </a:p>
      </dgm:t>
    </dgm:pt>
    <dgm:pt modelId="{F0297D05-7696-42FD-A9A7-46C9E9B414AE}" type="pres">
      <dgm:prSet presAssocID="{8B5F05D3-6DBD-444D-A5B1-147EF9A6B8C9}" presName="childText" presStyleLbl="bgAcc1" presStyleIdx="1" presStyleCnt="3">
        <dgm:presLayoutVars>
          <dgm:bulletEnabled val="1"/>
        </dgm:presLayoutVars>
      </dgm:prSet>
      <dgm:spPr/>
      <dgm:t>
        <a:bodyPr/>
        <a:lstStyle/>
        <a:p>
          <a:endParaRPr lang="en-US"/>
        </a:p>
      </dgm:t>
    </dgm:pt>
    <dgm:pt modelId="{9DACAD18-C991-423D-AAB7-F3BA675C0A6C}" type="pres">
      <dgm:prSet presAssocID="{2197D539-7D0B-4B33-A515-6813FBCC10F6}" presName="Name13" presStyleLbl="parChTrans1D2" presStyleIdx="2" presStyleCnt="3"/>
      <dgm:spPr/>
      <dgm:t>
        <a:bodyPr/>
        <a:lstStyle/>
        <a:p>
          <a:endParaRPr lang="en-US"/>
        </a:p>
      </dgm:t>
    </dgm:pt>
    <dgm:pt modelId="{65FB80B8-22DB-4650-AA6D-C288030A0B07}" type="pres">
      <dgm:prSet presAssocID="{0A9D053A-DAC6-4CE4-B355-98BCED0F6A13}" presName="childText" presStyleLbl="bgAcc1" presStyleIdx="2" presStyleCnt="3">
        <dgm:presLayoutVars>
          <dgm:bulletEnabled val="1"/>
        </dgm:presLayoutVars>
      </dgm:prSet>
      <dgm:spPr/>
      <dgm:t>
        <a:bodyPr/>
        <a:lstStyle/>
        <a:p>
          <a:endParaRPr lang="en-US"/>
        </a:p>
      </dgm:t>
    </dgm:pt>
  </dgm:ptLst>
  <dgm:cxnLst>
    <dgm:cxn modelId="{59892FD8-6B6A-497C-932F-A59EA1902245}" type="presOf" srcId="{E8A18A77-23C5-4C57-BAD4-17D086DC4D6A}" destId="{46E5F81A-C6F8-4659-B3FD-585B82D6588D}" srcOrd="0" destOrd="0" presId="urn:microsoft.com/office/officeart/2005/8/layout/hierarchy3"/>
    <dgm:cxn modelId="{60353C7A-BC20-4174-9CFD-0FE5D3C6DD22}" type="presOf" srcId="{8BF2B4E6-E7DE-4EA3-9236-CDF41A2893D9}" destId="{FF48F0CF-DF7E-4365-B2AF-498EE7784D27}" srcOrd="0" destOrd="0" presId="urn:microsoft.com/office/officeart/2005/8/layout/hierarchy3"/>
    <dgm:cxn modelId="{9FF79951-B141-4167-9A98-8553A4A4ED54}" type="presOf" srcId="{6EA06ADC-218D-4E6A-B7E8-B45C16843D82}" destId="{B1F3883F-8D10-4A82-A003-C5856BA54A41}" srcOrd="0" destOrd="0" presId="urn:microsoft.com/office/officeart/2005/8/layout/hierarchy3"/>
    <dgm:cxn modelId="{7A0F8DDA-B700-4613-A7A1-F4C38B269DC6}" srcId="{8BF2B4E6-E7DE-4EA3-9236-CDF41A2893D9}" destId="{46BCA9E1-029F-438E-A0E7-8C05F4CD6CAD}" srcOrd="0" destOrd="0" parTransId="{12D7856F-A90D-45AD-9787-486B6B40B430}" sibTransId="{3F40CDCF-8B1F-4AFA-A990-16730EA7B328}"/>
    <dgm:cxn modelId="{DB087CDB-323B-4D8A-8FCB-A33F1CF09C89}" type="presOf" srcId="{2197D539-7D0B-4B33-A515-6813FBCC10F6}" destId="{9DACAD18-C991-423D-AAB7-F3BA675C0A6C}" srcOrd="0" destOrd="0" presId="urn:microsoft.com/office/officeart/2005/8/layout/hierarchy3"/>
    <dgm:cxn modelId="{24CECBC0-5225-42FD-8260-388237151AAF}" type="presOf" srcId="{5D710054-61D6-4511-AFA7-4BBA32F7903F}" destId="{B71086FE-41DC-464B-B99D-AFFDAC0BCCB8}" srcOrd="0" destOrd="0" presId="urn:microsoft.com/office/officeart/2005/8/layout/hierarchy3"/>
    <dgm:cxn modelId="{AE8D90EC-B40C-431F-B788-191719768CD1}" srcId="{46BCA9E1-029F-438E-A0E7-8C05F4CD6CAD}" destId="{5D710054-61D6-4511-AFA7-4BBA32F7903F}" srcOrd="0" destOrd="0" parTransId="{E8A18A77-23C5-4C57-BAD4-17D086DC4D6A}" sibTransId="{96DF24D5-F1F6-4328-B4CA-9DB9B25806FF}"/>
    <dgm:cxn modelId="{E7806006-87A3-4DDA-A6C5-CD05BDFEAFE2}" type="presOf" srcId="{8B5F05D3-6DBD-444D-A5B1-147EF9A6B8C9}" destId="{F0297D05-7696-42FD-A9A7-46C9E9B414AE}" srcOrd="0" destOrd="0" presId="urn:microsoft.com/office/officeart/2005/8/layout/hierarchy3"/>
    <dgm:cxn modelId="{510A8224-977B-43ED-ABBC-40993D7FFA9B}" srcId="{46BCA9E1-029F-438E-A0E7-8C05F4CD6CAD}" destId="{8B5F05D3-6DBD-444D-A5B1-147EF9A6B8C9}" srcOrd="1" destOrd="0" parTransId="{6EA06ADC-218D-4E6A-B7E8-B45C16843D82}" sibTransId="{408C75A4-9B0C-4357-8321-7BC944058166}"/>
    <dgm:cxn modelId="{A055683A-1137-403E-97E8-21DFAE7E7C61}" type="presOf" srcId="{0A9D053A-DAC6-4CE4-B355-98BCED0F6A13}" destId="{65FB80B8-22DB-4650-AA6D-C288030A0B07}" srcOrd="0" destOrd="0" presId="urn:microsoft.com/office/officeart/2005/8/layout/hierarchy3"/>
    <dgm:cxn modelId="{84F0AB52-6512-49A3-8210-1561CE632922}" type="presOf" srcId="{46BCA9E1-029F-438E-A0E7-8C05F4CD6CAD}" destId="{8A331B5B-BB56-4DDE-A6D0-58FECAB1296F}" srcOrd="1" destOrd="0" presId="urn:microsoft.com/office/officeart/2005/8/layout/hierarchy3"/>
    <dgm:cxn modelId="{037CF68E-BB50-42F6-8CE8-72F41826ABD5}" srcId="{46BCA9E1-029F-438E-A0E7-8C05F4CD6CAD}" destId="{0A9D053A-DAC6-4CE4-B355-98BCED0F6A13}" srcOrd="2" destOrd="0" parTransId="{2197D539-7D0B-4B33-A515-6813FBCC10F6}" sibTransId="{9F47F3DB-1D48-447F-9C8C-8DADEA6795A7}"/>
    <dgm:cxn modelId="{C8B749EE-37EB-490F-A04E-8FA6C5234F2B}" type="presOf" srcId="{46BCA9E1-029F-438E-A0E7-8C05F4CD6CAD}" destId="{40987356-B2D5-4C0D-B0DB-5D329401878A}" srcOrd="0" destOrd="0" presId="urn:microsoft.com/office/officeart/2005/8/layout/hierarchy3"/>
    <dgm:cxn modelId="{7997CFDA-9DBE-4BCC-A896-A54114EDAD66}" type="presParOf" srcId="{FF48F0CF-DF7E-4365-B2AF-498EE7784D27}" destId="{75F87584-87CB-4315-8ADC-BCE25D5AEFA9}" srcOrd="0" destOrd="0" presId="urn:microsoft.com/office/officeart/2005/8/layout/hierarchy3"/>
    <dgm:cxn modelId="{1C8A13E7-8D67-43D5-A304-E36AA1D7AFF0}" type="presParOf" srcId="{75F87584-87CB-4315-8ADC-BCE25D5AEFA9}" destId="{81551493-0044-4300-9FD7-F22975000E7C}" srcOrd="0" destOrd="0" presId="urn:microsoft.com/office/officeart/2005/8/layout/hierarchy3"/>
    <dgm:cxn modelId="{10415ACA-0239-42EA-B9C0-63E93CAF8FDA}" type="presParOf" srcId="{81551493-0044-4300-9FD7-F22975000E7C}" destId="{40987356-B2D5-4C0D-B0DB-5D329401878A}" srcOrd="0" destOrd="0" presId="urn:microsoft.com/office/officeart/2005/8/layout/hierarchy3"/>
    <dgm:cxn modelId="{C27561A8-3AF8-47AD-B70B-8A5C487107B3}" type="presParOf" srcId="{81551493-0044-4300-9FD7-F22975000E7C}" destId="{8A331B5B-BB56-4DDE-A6D0-58FECAB1296F}" srcOrd="1" destOrd="0" presId="urn:microsoft.com/office/officeart/2005/8/layout/hierarchy3"/>
    <dgm:cxn modelId="{E1C9956C-9C87-49AC-935F-C1B2E6BBF7C4}" type="presParOf" srcId="{75F87584-87CB-4315-8ADC-BCE25D5AEFA9}" destId="{57DBCA2F-3E74-4985-9ED7-5DAB106B0AEF}" srcOrd="1" destOrd="0" presId="urn:microsoft.com/office/officeart/2005/8/layout/hierarchy3"/>
    <dgm:cxn modelId="{94D64480-8F13-4F75-93A9-2C0442EBC610}" type="presParOf" srcId="{57DBCA2F-3E74-4985-9ED7-5DAB106B0AEF}" destId="{46E5F81A-C6F8-4659-B3FD-585B82D6588D}" srcOrd="0" destOrd="0" presId="urn:microsoft.com/office/officeart/2005/8/layout/hierarchy3"/>
    <dgm:cxn modelId="{66E302BD-5230-4306-9269-0F15F3DC5F5F}" type="presParOf" srcId="{57DBCA2F-3E74-4985-9ED7-5DAB106B0AEF}" destId="{B71086FE-41DC-464B-B99D-AFFDAC0BCCB8}" srcOrd="1" destOrd="0" presId="urn:microsoft.com/office/officeart/2005/8/layout/hierarchy3"/>
    <dgm:cxn modelId="{8E5D0F6E-97E9-4AF1-8740-40F1C6404AB5}" type="presParOf" srcId="{57DBCA2F-3E74-4985-9ED7-5DAB106B0AEF}" destId="{B1F3883F-8D10-4A82-A003-C5856BA54A41}" srcOrd="2" destOrd="0" presId="urn:microsoft.com/office/officeart/2005/8/layout/hierarchy3"/>
    <dgm:cxn modelId="{ABD82DBB-B474-42CA-B8AC-9B7155B9F071}" type="presParOf" srcId="{57DBCA2F-3E74-4985-9ED7-5DAB106B0AEF}" destId="{F0297D05-7696-42FD-A9A7-46C9E9B414AE}" srcOrd="3" destOrd="0" presId="urn:microsoft.com/office/officeart/2005/8/layout/hierarchy3"/>
    <dgm:cxn modelId="{E2EB2C0E-ABD2-4F97-A345-B3CEAE604715}" type="presParOf" srcId="{57DBCA2F-3E74-4985-9ED7-5DAB106B0AEF}" destId="{9DACAD18-C991-423D-AAB7-F3BA675C0A6C}" srcOrd="4" destOrd="0" presId="urn:microsoft.com/office/officeart/2005/8/layout/hierarchy3"/>
    <dgm:cxn modelId="{12C63CA8-43E5-410E-A89B-1EF293256546}" type="presParOf" srcId="{57DBCA2F-3E74-4985-9ED7-5DAB106B0AEF}" destId="{65FB80B8-22DB-4650-AA6D-C288030A0B0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29F121-37E5-43FD-BCBB-35777EE96F4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C3ABEC0-443F-452C-BBD0-317EFC28D4FB}">
      <dgm:prSet/>
      <dgm:spPr/>
      <dgm:t>
        <a:bodyPr/>
        <a:lstStyle/>
        <a:p>
          <a:pPr rtl="0"/>
          <a:r>
            <a:rPr lang="en-US" dirty="0"/>
            <a:t>Hours of Operation:7:45am to 4:00pm CST</a:t>
          </a:r>
        </a:p>
      </dgm:t>
    </dgm:pt>
    <dgm:pt modelId="{CC66BEB6-68FA-434A-BE55-773E4F5AB6CE}" type="parTrans" cxnId="{7F493085-7D38-46C0-9657-DE8F03D02A63}">
      <dgm:prSet/>
      <dgm:spPr/>
      <dgm:t>
        <a:bodyPr/>
        <a:lstStyle/>
        <a:p>
          <a:endParaRPr lang="en-US"/>
        </a:p>
      </dgm:t>
    </dgm:pt>
    <dgm:pt modelId="{997BD713-98A7-470C-8809-2EFDD790A083}" type="sibTrans" cxnId="{7F493085-7D38-46C0-9657-DE8F03D02A63}">
      <dgm:prSet/>
      <dgm:spPr/>
      <dgm:t>
        <a:bodyPr/>
        <a:lstStyle/>
        <a:p>
          <a:endParaRPr lang="en-US"/>
        </a:p>
      </dgm:t>
    </dgm:pt>
    <dgm:pt modelId="{648227BE-AA7B-41A9-B2F5-D1F884539538}">
      <dgm:prSet/>
      <dgm:spPr/>
      <dgm:t>
        <a:bodyPr/>
        <a:lstStyle/>
        <a:p>
          <a:pPr rtl="0"/>
          <a:r>
            <a:rPr lang="en-US" dirty="0"/>
            <a:t>Contact Us: 1-800-421-0323; FMSC.help@ USDA.gov</a:t>
          </a:r>
        </a:p>
      </dgm:t>
    </dgm:pt>
    <dgm:pt modelId="{B58EEB32-CFFC-479B-A85F-92791718D302}" type="parTrans" cxnId="{F2653D01-41BB-4219-914D-BAE21C71F058}">
      <dgm:prSet/>
      <dgm:spPr/>
      <dgm:t>
        <a:bodyPr/>
        <a:lstStyle/>
        <a:p>
          <a:endParaRPr lang="en-US"/>
        </a:p>
      </dgm:t>
    </dgm:pt>
    <dgm:pt modelId="{5836101B-24CE-4E96-9F97-BD228616E5B1}" type="sibTrans" cxnId="{F2653D01-41BB-4219-914D-BAE21C71F058}">
      <dgm:prSet/>
      <dgm:spPr/>
      <dgm:t>
        <a:bodyPr/>
        <a:lstStyle/>
        <a:p>
          <a:endParaRPr lang="en-US"/>
        </a:p>
      </dgm:t>
    </dgm:pt>
    <dgm:pt modelId="{083856AD-8158-485D-89CE-EF509B01FCAB}" type="pres">
      <dgm:prSet presAssocID="{5D29F121-37E5-43FD-BCBB-35777EE96F49}" presName="Name0" presStyleCnt="0">
        <dgm:presLayoutVars>
          <dgm:dir/>
          <dgm:animLvl val="lvl"/>
          <dgm:resizeHandles val="exact"/>
        </dgm:presLayoutVars>
      </dgm:prSet>
      <dgm:spPr/>
      <dgm:t>
        <a:bodyPr/>
        <a:lstStyle/>
        <a:p>
          <a:endParaRPr lang="en-US"/>
        </a:p>
      </dgm:t>
    </dgm:pt>
    <dgm:pt modelId="{44949BD9-8F4B-424B-B257-F3BA38E03623}" type="pres">
      <dgm:prSet presAssocID="{CC3ABEC0-443F-452C-BBD0-317EFC28D4FB}" presName="linNode" presStyleCnt="0"/>
      <dgm:spPr/>
    </dgm:pt>
    <dgm:pt modelId="{695A9A20-55FC-496C-A916-C6C26243FF8D}" type="pres">
      <dgm:prSet presAssocID="{CC3ABEC0-443F-452C-BBD0-317EFC28D4FB}" presName="parentText" presStyleLbl="node1" presStyleIdx="0" presStyleCnt="2" custScaleY="112795">
        <dgm:presLayoutVars>
          <dgm:chMax val="1"/>
          <dgm:bulletEnabled val="1"/>
        </dgm:presLayoutVars>
      </dgm:prSet>
      <dgm:spPr/>
      <dgm:t>
        <a:bodyPr/>
        <a:lstStyle/>
        <a:p>
          <a:endParaRPr lang="en-US"/>
        </a:p>
      </dgm:t>
    </dgm:pt>
    <dgm:pt modelId="{3F810576-DAD6-485B-B802-29541390A5F3}" type="pres">
      <dgm:prSet presAssocID="{997BD713-98A7-470C-8809-2EFDD790A083}" presName="sp" presStyleCnt="0"/>
      <dgm:spPr/>
    </dgm:pt>
    <dgm:pt modelId="{AF729B75-E63F-432D-B5DB-3D8DD13B84F8}" type="pres">
      <dgm:prSet presAssocID="{648227BE-AA7B-41A9-B2F5-D1F884539538}" presName="linNode" presStyleCnt="0"/>
      <dgm:spPr/>
    </dgm:pt>
    <dgm:pt modelId="{FB4454DD-09AD-4325-8EBC-91495DE84C73}" type="pres">
      <dgm:prSet presAssocID="{648227BE-AA7B-41A9-B2F5-D1F884539538}" presName="parentText" presStyleLbl="node1" presStyleIdx="1" presStyleCnt="2">
        <dgm:presLayoutVars>
          <dgm:chMax val="1"/>
          <dgm:bulletEnabled val="1"/>
        </dgm:presLayoutVars>
      </dgm:prSet>
      <dgm:spPr/>
      <dgm:t>
        <a:bodyPr/>
        <a:lstStyle/>
        <a:p>
          <a:endParaRPr lang="en-US"/>
        </a:p>
      </dgm:t>
    </dgm:pt>
  </dgm:ptLst>
  <dgm:cxnLst>
    <dgm:cxn modelId="{C2F859F3-6255-4FBB-89A3-DA153116A6E7}" type="presOf" srcId="{648227BE-AA7B-41A9-B2F5-D1F884539538}" destId="{FB4454DD-09AD-4325-8EBC-91495DE84C73}" srcOrd="0" destOrd="0" presId="urn:microsoft.com/office/officeart/2005/8/layout/vList5"/>
    <dgm:cxn modelId="{33A5EAFC-186D-4877-BB21-7947AB86C003}" type="presOf" srcId="{CC3ABEC0-443F-452C-BBD0-317EFC28D4FB}" destId="{695A9A20-55FC-496C-A916-C6C26243FF8D}" srcOrd="0" destOrd="0" presId="urn:microsoft.com/office/officeart/2005/8/layout/vList5"/>
    <dgm:cxn modelId="{F2653D01-41BB-4219-914D-BAE21C71F058}" srcId="{5D29F121-37E5-43FD-BCBB-35777EE96F49}" destId="{648227BE-AA7B-41A9-B2F5-D1F884539538}" srcOrd="1" destOrd="0" parTransId="{B58EEB32-CFFC-479B-A85F-92791718D302}" sibTransId="{5836101B-24CE-4E96-9F97-BD228616E5B1}"/>
    <dgm:cxn modelId="{7F493085-7D38-46C0-9657-DE8F03D02A63}" srcId="{5D29F121-37E5-43FD-BCBB-35777EE96F49}" destId="{CC3ABEC0-443F-452C-BBD0-317EFC28D4FB}" srcOrd="0" destOrd="0" parTransId="{CC66BEB6-68FA-434A-BE55-773E4F5AB6CE}" sibTransId="{997BD713-98A7-470C-8809-2EFDD790A083}"/>
    <dgm:cxn modelId="{00C6F523-BA81-4861-8CB7-7000F477FEBB}" type="presOf" srcId="{5D29F121-37E5-43FD-BCBB-35777EE96F49}" destId="{083856AD-8158-485D-89CE-EF509B01FCAB}" srcOrd="0" destOrd="0" presId="urn:microsoft.com/office/officeart/2005/8/layout/vList5"/>
    <dgm:cxn modelId="{FA9B3E0D-B916-4AA7-B258-B30250CA8E10}" type="presParOf" srcId="{083856AD-8158-485D-89CE-EF509B01FCAB}" destId="{44949BD9-8F4B-424B-B257-F3BA38E03623}" srcOrd="0" destOrd="0" presId="urn:microsoft.com/office/officeart/2005/8/layout/vList5"/>
    <dgm:cxn modelId="{5EA65165-A6CE-4F7A-AA04-A1021AF187AC}" type="presParOf" srcId="{44949BD9-8F4B-424B-B257-F3BA38E03623}" destId="{695A9A20-55FC-496C-A916-C6C26243FF8D}" srcOrd="0" destOrd="0" presId="urn:microsoft.com/office/officeart/2005/8/layout/vList5"/>
    <dgm:cxn modelId="{ABE76E76-59CE-439C-A918-7F9F8CD0A85E}" type="presParOf" srcId="{083856AD-8158-485D-89CE-EF509B01FCAB}" destId="{3F810576-DAD6-485B-B802-29541390A5F3}" srcOrd="1" destOrd="0" presId="urn:microsoft.com/office/officeart/2005/8/layout/vList5"/>
    <dgm:cxn modelId="{9F687670-4014-431D-A6AC-A6DD6BFFB993}" type="presParOf" srcId="{083856AD-8158-485D-89CE-EF509B01FCAB}" destId="{AF729B75-E63F-432D-B5DB-3D8DD13B84F8}" srcOrd="2" destOrd="0" presId="urn:microsoft.com/office/officeart/2005/8/layout/vList5"/>
    <dgm:cxn modelId="{CA98725A-6379-4087-998D-06CAD5434A81}" type="presParOf" srcId="{AF729B75-E63F-432D-B5DB-3D8DD13B84F8}" destId="{FB4454DD-09AD-4325-8EBC-91495DE84C7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0CD13-E389-4F39-A815-0F0997FE026D}">
      <dsp:nvSpPr>
        <dsp:cNvPr id="0" name=""/>
        <dsp:cNvSpPr/>
      </dsp:nvSpPr>
      <dsp:spPr>
        <a:xfrm>
          <a:off x="0" y="2440"/>
          <a:ext cx="4315326" cy="249702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rtl="0">
            <a:lnSpc>
              <a:spcPct val="90000"/>
            </a:lnSpc>
            <a:spcBef>
              <a:spcPct val="0"/>
            </a:spcBef>
            <a:spcAft>
              <a:spcPct val="35000"/>
            </a:spcAft>
          </a:pPr>
          <a:r>
            <a:rPr lang="en-US" sz="2700" kern="1200" dirty="0"/>
            <a:t>The goal of the Financial Management Services</a:t>
          </a:r>
          <a:br>
            <a:rPr lang="en-US" sz="2700" kern="1200" dirty="0"/>
          </a:br>
          <a:r>
            <a:rPr lang="en-US" sz="2700" kern="1200" dirty="0"/>
            <a:t>Center (FMSC) Help Desk is to provide excellent customer service to both internal and external customers.</a:t>
          </a:r>
        </a:p>
      </dsp:txBody>
      <dsp:txXfrm>
        <a:off x="0" y="2440"/>
        <a:ext cx="4315326" cy="249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A45F-7920-451A-8704-AAF8FDFDE37C}">
      <dsp:nvSpPr>
        <dsp:cNvPr id="0" name=""/>
        <dsp:cNvSpPr/>
      </dsp:nvSpPr>
      <dsp:spPr>
        <a:xfrm>
          <a:off x="2946371" y="16251"/>
          <a:ext cx="1447980" cy="1518710"/>
        </a:xfrm>
        <a:prstGeom prst="ellipse">
          <a:avLst/>
        </a:prstGeom>
        <a:solidFill>
          <a:schemeClr val="accent2">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FMSC Help Desk</a:t>
          </a:r>
        </a:p>
      </dsp:txBody>
      <dsp:txXfrm>
        <a:off x="3158423" y="238661"/>
        <a:ext cx="1023876" cy="1073890"/>
      </dsp:txXfrm>
    </dsp:sp>
    <dsp:sp modelId="{7182F959-D2BD-4F21-8F97-794459C57A06}">
      <dsp:nvSpPr>
        <dsp:cNvPr id="0" name=""/>
        <dsp:cNvSpPr/>
      </dsp:nvSpPr>
      <dsp:spPr>
        <a:xfrm rot="2107269">
          <a:off x="4359305" y="1144360"/>
          <a:ext cx="352704" cy="479727"/>
        </a:xfrm>
        <a:prstGeom prst="rightArrow">
          <a:avLst>
            <a:gd name="adj1" fmla="val 60000"/>
            <a:gd name="adj2" fmla="val 50000"/>
          </a:avLst>
        </a:prstGeom>
        <a:solidFill>
          <a:schemeClr val="accent2">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368937" y="1209868"/>
        <a:ext cx="246893" cy="287837"/>
      </dsp:txXfrm>
    </dsp:sp>
    <dsp:sp modelId="{399AC6FB-E8DF-480B-BC47-67F6356BEB58}">
      <dsp:nvSpPr>
        <dsp:cNvPr id="0" name=""/>
        <dsp:cNvSpPr/>
      </dsp:nvSpPr>
      <dsp:spPr>
        <a:xfrm>
          <a:off x="4686590" y="1279562"/>
          <a:ext cx="1421414" cy="1421414"/>
        </a:xfrm>
        <a:prstGeom prst="ellipse">
          <a:avLst/>
        </a:prstGeom>
        <a:solidFill>
          <a:schemeClr val="accent3">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Who </a:t>
          </a:r>
        </a:p>
      </dsp:txBody>
      <dsp:txXfrm>
        <a:off x="4894751" y="1487723"/>
        <a:ext cx="1005092" cy="1005092"/>
      </dsp:txXfrm>
    </dsp:sp>
    <dsp:sp modelId="{C5BF904C-038A-4467-8D04-1D79C37A72CD}">
      <dsp:nvSpPr>
        <dsp:cNvPr id="0" name=""/>
        <dsp:cNvSpPr/>
      </dsp:nvSpPr>
      <dsp:spPr>
        <a:xfrm rot="6480000">
          <a:off x="4882088" y="2754968"/>
          <a:ext cx="377613" cy="479727"/>
        </a:xfrm>
        <a:prstGeom prst="rightArrow">
          <a:avLst>
            <a:gd name="adj1" fmla="val 60000"/>
            <a:gd name="adj2" fmla="val 50000"/>
          </a:avLst>
        </a:prstGeom>
        <a:solidFill>
          <a:schemeClr val="accent3">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4956233" y="2797043"/>
        <a:ext cx="264329" cy="287837"/>
      </dsp:txXfrm>
    </dsp:sp>
    <dsp:sp modelId="{66909A50-CE24-4F49-BF30-FA4D150794B3}">
      <dsp:nvSpPr>
        <dsp:cNvPr id="0" name=""/>
        <dsp:cNvSpPr/>
      </dsp:nvSpPr>
      <dsp:spPr>
        <a:xfrm>
          <a:off x="4027180" y="3309015"/>
          <a:ext cx="1421414" cy="1421414"/>
        </a:xfrm>
        <a:prstGeom prst="ellipse">
          <a:avLst/>
        </a:prstGeom>
        <a:solidFill>
          <a:schemeClr val="accent4">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What </a:t>
          </a:r>
        </a:p>
      </dsp:txBody>
      <dsp:txXfrm>
        <a:off x="4235341" y="3517176"/>
        <a:ext cx="1005092" cy="1005092"/>
      </dsp:txXfrm>
    </dsp:sp>
    <dsp:sp modelId="{CCA1897E-EC60-4B1E-ACD8-FF1D2C751331}">
      <dsp:nvSpPr>
        <dsp:cNvPr id="0" name=""/>
        <dsp:cNvSpPr/>
      </dsp:nvSpPr>
      <dsp:spPr>
        <a:xfrm rot="10800000">
          <a:off x="3492821" y="3779859"/>
          <a:ext cx="377613" cy="479727"/>
        </a:xfrm>
        <a:prstGeom prst="rightArrow">
          <a:avLst>
            <a:gd name="adj1" fmla="val 60000"/>
            <a:gd name="adj2" fmla="val 50000"/>
          </a:avLst>
        </a:prstGeom>
        <a:solidFill>
          <a:schemeClr val="accent4">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3606105" y="3875804"/>
        <a:ext cx="264329" cy="287837"/>
      </dsp:txXfrm>
    </dsp:sp>
    <dsp:sp modelId="{205B5874-EE94-4F04-A8F9-80DD7109496D}">
      <dsp:nvSpPr>
        <dsp:cNvPr id="0" name=""/>
        <dsp:cNvSpPr/>
      </dsp:nvSpPr>
      <dsp:spPr>
        <a:xfrm>
          <a:off x="1893287" y="3309015"/>
          <a:ext cx="1421414" cy="1421414"/>
        </a:xfrm>
        <a:prstGeom prst="ellipse">
          <a:avLst/>
        </a:prstGeom>
        <a:solidFill>
          <a:schemeClr val="accent5">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Why</a:t>
          </a:r>
        </a:p>
      </dsp:txBody>
      <dsp:txXfrm>
        <a:off x="2101448" y="3517176"/>
        <a:ext cx="1005092" cy="1005092"/>
      </dsp:txXfrm>
    </dsp:sp>
    <dsp:sp modelId="{71081938-B690-4D39-A73C-42B87D8DCCFD}">
      <dsp:nvSpPr>
        <dsp:cNvPr id="0" name=""/>
        <dsp:cNvSpPr/>
      </dsp:nvSpPr>
      <dsp:spPr>
        <a:xfrm rot="15120000">
          <a:off x="2088785" y="2775296"/>
          <a:ext cx="377613" cy="479727"/>
        </a:xfrm>
        <a:prstGeom prst="rightArrow">
          <a:avLst>
            <a:gd name="adj1" fmla="val 60000"/>
            <a:gd name="adj2" fmla="val 50000"/>
          </a:avLst>
        </a:prstGeom>
        <a:solidFill>
          <a:schemeClr val="accent5">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2162930" y="2925111"/>
        <a:ext cx="264329" cy="287837"/>
      </dsp:txXfrm>
    </dsp:sp>
    <dsp:sp modelId="{E9BF7686-8F87-43D8-B53D-0209F7054020}">
      <dsp:nvSpPr>
        <dsp:cNvPr id="0" name=""/>
        <dsp:cNvSpPr/>
      </dsp:nvSpPr>
      <dsp:spPr>
        <a:xfrm>
          <a:off x="1233878" y="1279562"/>
          <a:ext cx="1421414" cy="1421414"/>
        </a:xfrm>
        <a:prstGeom prst="ellipse">
          <a:avLst/>
        </a:prstGeom>
        <a:solidFill>
          <a:schemeClr val="accent6">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How</a:t>
          </a:r>
        </a:p>
      </dsp:txBody>
      <dsp:txXfrm>
        <a:off x="1442039" y="1487723"/>
        <a:ext cx="1005092" cy="1005092"/>
      </dsp:txXfrm>
    </dsp:sp>
    <dsp:sp modelId="{33FD2386-BAFF-4978-83FE-84791E1E1D79}">
      <dsp:nvSpPr>
        <dsp:cNvPr id="0" name=""/>
        <dsp:cNvSpPr/>
      </dsp:nvSpPr>
      <dsp:spPr>
        <a:xfrm rot="19491644">
          <a:off x="2613228" y="1155846"/>
          <a:ext cx="352196" cy="479727"/>
        </a:xfrm>
        <a:prstGeom prst="rightArrow">
          <a:avLst>
            <a:gd name="adj1" fmla="val 60000"/>
            <a:gd name="adj2" fmla="val 50000"/>
          </a:avLst>
        </a:prstGeom>
        <a:solidFill>
          <a:schemeClr val="accent6">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622856" y="1282198"/>
        <a:ext cx="246537" cy="287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CC9BD-5633-4A1A-9B5B-4466FF9A2F06}">
      <dsp:nvSpPr>
        <dsp:cNvPr id="0" name=""/>
        <dsp:cNvSpPr/>
      </dsp:nvSpPr>
      <dsp:spPr>
        <a:xfrm>
          <a:off x="0" y="2321425"/>
          <a:ext cx="5504687" cy="869068"/>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Lead Analyst </a:t>
          </a:r>
          <a:r>
            <a:rPr lang="en-US" sz="1800" kern="1200" dirty="0"/>
            <a:t>– Escalated complex issues and reporting. Deep Dive Analysis, Resolution and Vendor Escalation.</a:t>
          </a:r>
        </a:p>
      </dsp:txBody>
      <dsp:txXfrm>
        <a:off x="0" y="2321425"/>
        <a:ext cx="5504687" cy="869068"/>
      </dsp:txXfrm>
    </dsp:sp>
    <dsp:sp modelId="{DF44CA83-719B-404E-9581-9BE29E950999}">
      <dsp:nvSpPr>
        <dsp:cNvPr id="0" name=""/>
        <dsp:cNvSpPr/>
      </dsp:nvSpPr>
      <dsp:spPr>
        <a:xfrm rot="10800000">
          <a:off x="0" y="1160712"/>
          <a:ext cx="5504687" cy="1171637"/>
        </a:xfrm>
        <a:prstGeom prst="upArrowCallou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Sr. Analyst </a:t>
          </a:r>
          <a:r>
            <a:rPr lang="en-US" sz="1800" kern="1200" dirty="0"/>
            <a:t>– Research, Analysis and Resolution for complex issues.</a:t>
          </a:r>
        </a:p>
      </dsp:txBody>
      <dsp:txXfrm rot="10800000">
        <a:off x="0" y="1160712"/>
        <a:ext cx="5504687" cy="761295"/>
      </dsp:txXfrm>
    </dsp:sp>
    <dsp:sp modelId="{20DE685A-1C5C-49A3-8FAD-186F5ABAB2D1}">
      <dsp:nvSpPr>
        <dsp:cNvPr id="0" name=""/>
        <dsp:cNvSpPr/>
      </dsp:nvSpPr>
      <dsp:spPr>
        <a:xfrm rot="10800000">
          <a:off x="0" y="0"/>
          <a:ext cx="5504687" cy="117163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Analyst </a:t>
          </a:r>
          <a:r>
            <a:rPr lang="en-US" sz="1800" kern="1200" dirty="0"/>
            <a:t>- Triage and ticket assignment. Instant resolution.</a:t>
          </a:r>
        </a:p>
      </dsp:txBody>
      <dsp:txXfrm rot="10800000">
        <a:off x="0" y="0"/>
        <a:ext cx="5504687" cy="761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08D2-F1CC-4FE8-8D77-C3F11460FAE9}">
      <dsp:nvSpPr>
        <dsp:cNvPr id="0" name=""/>
        <dsp:cNvSpPr/>
      </dsp:nvSpPr>
      <dsp:spPr>
        <a:xfrm>
          <a:off x="2537" y="59975"/>
          <a:ext cx="2474479" cy="966345"/>
        </a:xfrm>
        <a:prstGeom prst="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ts val="0"/>
            </a:spcAft>
          </a:pPr>
          <a:r>
            <a:rPr lang="en-US" sz="2100" kern="1200" dirty="0"/>
            <a:t>Proactively </a:t>
          </a:r>
        </a:p>
        <a:p>
          <a:pPr lvl="0" algn="ctr" defTabSz="933450">
            <a:lnSpc>
              <a:spcPct val="90000"/>
            </a:lnSpc>
            <a:spcBef>
              <a:spcPct val="0"/>
            </a:spcBef>
            <a:spcAft>
              <a:spcPts val="0"/>
            </a:spcAft>
          </a:pPr>
          <a:r>
            <a:rPr lang="en-US" sz="1500" kern="1200" dirty="0"/>
            <a:t>by </a:t>
          </a:r>
        </a:p>
        <a:p>
          <a:pPr lvl="0" algn="ctr" defTabSz="933450">
            <a:lnSpc>
              <a:spcPct val="90000"/>
            </a:lnSpc>
            <a:spcBef>
              <a:spcPct val="0"/>
            </a:spcBef>
            <a:spcAft>
              <a:spcPct val="35000"/>
            </a:spcAft>
          </a:pPr>
          <a:r>
            <a:rPr lang="en-US" sz="1900" kern="1200" dirty="0"/>
            <a:t>Monitoring</a:t>
          </a:r>
        </a:p>
      </dsp:txBody>
      <dsp:txXfrm>
        <a:off x="2537" y="59975"/>
        <a:ext cx="2474479" cy="966345"/>
      </dsp:txXfrm>
    </dsp:sp>
    <dsp:sp modelId="{88645BD9-8587-40DD-B892-A01F578EA992}">
      <dsp:nvSpPr>
        <dsp:cNvPr id="0" name=""/>
        <dsp:cNvSpPr/>
      </dsp:nvSpPr>
      <dsp:spPr>
        <a:xfrm>
          <a:off x="2537" y="1017179"/>
          <a:ext cx="2474479" cy="3511541"/>
        </a:xfrm>
        <a:prstGeom prst="rect">
          <a:avLst/>
        </a:prstGeom>
        <a:solidFill>
          <a:schemeClr val="accent1">
            <a:lumMod val="40000"/>
            <a:lumOff val="60000"/>
            <a:alpha val="9000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Monitor ETS2 FMMI Interface (ISD)</a:t>
          </a:r>
        </a:p>
        <a:p>
          <a:pPr marL="171450" lvl="1" indent="-171450" algn="l" defTabSz="755650">
            <a:lnSpc>
              <a:spcPct val="90000"/>
            </a:lnSpc>
            <a:spcBef>
              <a:spcPct val="0"/>
            </a:spcBef>
            <a:spcAft>
              <a:spcPct val="15000"/>
            </a:spcAft>
            <a:buChar char="••"/>
          </a:pPr>
          <a:r>
            <a:rPr lang="en-US" sz="1700" kern="1200" dirty="0"/>
            <a:t>Monitor Document Statuses (Daily Reports)</a:t>
          </a:r>
        </a:p>
        <a:p>
          <a:pPr marL="171450" lvl="1" indent="-171450" algn="l" defTabSz="755650">
            <a:lnSpc>
              <a:spcPct val="90000"/>
            </a:lnSpc>
            <a:spcBef>
              <a:spcPct val="0"/>
            </a:spcBef>
            <a:spcAft>
              <a:spcPct val="15000"/>
            </a:spcAft>
            <a:buChar char="••"/>
          </a:pPr>
          <a:r>
            <a:rPr lang="en-US" sz="1700" kern="1200" dirty="0"/>
            <a:t>Daily Coordination w/ConcurGov interface Dedicated Support  </a:t>
          </a:r>
        </a:p>
      </dsp:txBody>
      <dsp:txXfrm>
        <a:off x="2537" y="1017179"/>
        <a:ext cx="2474479" cy="3511541"/>
      </dsp:txXfrm>
    </dsp:sp>
    <dsp:sp modelId="{CDE91E4D-6DEC-4849-90A8-54AD9961709C}">
      <dsp:nvSpPr>
        <dsp:cNvPr id="0" name=""/>
        <dsp:cNvSpPr/>
      </dsp:nvSpPr>
      <dsp:spPr>
        <a:xfrm>
          <a:off x="2823444" y="50834"/>
          <a:ext cx="2474479" cy="966345"/>
        </a:xfrm>
        <a:prstGeom prst="rect">
          <a:avLst/>
        </a:prstGeom>
        <a:solidFill>
          <a:schemeClr val="accent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ts val="0"/>
            </a:spcAft>
          </a:pPr>
          <a:r>
            <a:rPr lang="en-US" sz="2100" kern="1200" dirty="0"/>
            <a:t>Reactively </a:t>
          </a:r>
        </a:p>
        <a:p>
          <a:pPr lvl="0" algn="ctr" defTabSz="933450">
            <a:lnSpc>
              <a:spcPct val="90000"/>
            </a:lnSpc>
            <a:spcBef>
              <a:spcPct val="0"/>
            </a:spcBef>
            <a:spcAft>
              <a:spcPts val="0"/>
            </a:spcAft>
          </a:pPr>
          <a:r>
            <a:rPr lang="en-US" sz="1500" kern="1200" dirty="0"/>
            <a:t>to</a:t>
          </a:r>
        </a:p>
        <a:p>
          <a:pPr lvl="0" algn="ctr" defTabSz="933450">
            <a:lnSpc>
              <a:spcPct val="90000"/>
            </a:lnSpc>
            <a:spcBef>
              <a:spcPct val="0"/>
            </a:spcBef>
            <a:spcAft>
              <a:spcPct val="35000"/>
            </a:spcAft>
          </a:pPr>
          <a:r>
            <a:rPr lang="en-US" sz="2100" kern="1200" dirty="0"/>
            <a:t> Service Tickets</a:t>
          </a:r>
        </a:p>
      </dsp:txBody>
      <dsp:txXfrm>
        <a:off x="2823444" y="50834"/>
        <a:ext cx="2474479" cy="966345"/>
      </dsp:txXfrm>
    </dsp:sp>
    <dsp:sp modelId="{EECD20B6-5318-45C4-89B5-4FA3AA273D95}">
      <dsp:nvSpPr>
        <dsp:cNvPr id="0" name=""/>
        <dsp:cNvSpPr/>
      </dsp:nvSpPr>
      <dsp:spPr>
        <a:xfrm>
          <a:off x="2823444" y="1017179"/>
          <a:ext cx="2474479" cy="3511541"/>
        </a:xfrm>
        <a:prstGeom prst="rect">
          <a:avLst/>
        </a:prstGeom>
        <a:solidFill>
          <a:schemeClr val="accent3">
            <a:lumMod val="60000"/>
            <a:lumOff val="40000"/>
            <a:alpha val="9000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Triage &amp; Assign Service Tickets Expeditiously</a:t>
          </a:r>
        </a:p>
        <a:p>
          <a:pPr marL="171450" lvl="1" indent="-171450" algn="l" defTabSz="755650">
            <a:lnSpc>
              <a:spcPct val="90000"/>
            </a:lnSpc>
            <a:spcBef>
              <a:spcPct val="0"/>
            </a:spcBef>
            <a:spcAft>
              <a:spcPct val="15000"/>
            </a:spcAft>
            <a:buChar char="••"/>
          </a:pPr>
          <a:r>
            <a:rPr lang="en-US" sz="1700" kern="1200" dirty="0"/>
            <a:t>Research &amp; Resolve Tickets Timely</a:t>
          </a:r>
        </a:p>
        <a:p>
          <a:pPr marL="171450" lvl="1" indent="-171450" algn="l" defTabSz="755650">
            <a:lnSpc>
              <a:spcPct val="90000"/>
            </a:lnSpc>
            <a:spcBef>
              <a:spcPct val="0"/>
            </a:spcBef>
            <a:spcAft>
              <a:spcPct val="15000"/>
            </a:spcAft>
            <a:buChar char="••"/>
          </a:pPr>
          <a:r>
            <a:rPr lang="en-US" sz="1700" kern="1200" dirty="0"/>
            <a:t>Report Analysis Support</a:t>
          </a:r>
        </a:p>
        <a:p>
          <a:pPr marL="171450" lvl="1" indent="-171450" algn="l" defTabSz="755650">
            <a:lnSpc>
              <a:spcPct val="90000"/>
            </a:lnSpc>
            <a:spcBef>
              <a:spcPct val="0"/>
            </a:spcBef>
            <a:spcAft>
              <a:spcPct val="15000"/>
            </a:spcAft>
            <a:buChar char="••"/>
          </a:pPr>
          <a:r>
            <a:rPr lang="en-US" sz="1700" kern="1200" dirty="0"/>
            <a:t>Manual FMMI De-Obligation &amp; Commitment Adjustments</a:t>
          </a:r>
        </a:p>
        <a:p>
          <a:pPr marL="171450" lvl="1" indent="-171450" algn="l" defTabSz="755650">
            <a:lnSpc>
              <a:spcPct val="90000"/>
            </a:lnSpc>
            <a:spcBef>
              <a:spcPct val="0"/>
            </a:spcBef>
            <a:spcAft>
              <a:spcPct val="15000"/>
            </a:spcAft>
            <a:buChar char="••"/>
          </a:pPr>
          <a:r>
            <a:rPr lang="en-US" sz="1700" kern="1200" dirty="0"/>
            <a:t>Reject Resolution Assistance - FMMI Manual Entry Support</a:t>
          </a:r>
        </a:p>
      </dsp:txBody>
      <dsp:txXfrm>
        <a:off x="2823444" y="1017179"/>
        <a:ext cx="2474479" cy="3511541"/>
      </dsp:txXfrm>
    </dsp:sp>
    <dsp:sp modelId="{69FDE5D0-8ECC-4654-BA5A-F30B1A453111}">
      <dsp:nvSpPr>
        <dsp:cNvPr id="0" name=""/>
        <dsp:cNvSpPr/>
      </dsp:nvSpPr>
      <dsp:spPr>
        <a:xfrm>
          <a:off x="5644350" y="50834"/>
          <a:ext cx="2474479" cy="966345"/>
        </a:xfrm>
        <a:prstGeom prst="rect">
          <a:avLst/>
        </a:prstGeom>
        <a:solidFill>
          <a:schemeClr val="accent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ts val="0"/>
            </a:spcAft>
          </a:pPr>
          <a:r>
            <a:rPr lang="en-US" sz="1900" kern="1200" dirty="0"/>
            <a:t>Customer Advocacy </a:t>
          </a:r>
        </a:p>
        <a:p>
          <a:pPr lvl="0" algn="ctr" defTabSz="844550">
            <a:lnSpc>
              <a:spcPct val="90000"/>
            </a:lnSpc>
            <a:spcBef>
              <a:spcPct val="0"/>
            </a:spcBef>
            <a:spcAft>
              <a:spcPts val="0"/>
            </a:spcAft>
          </a:pPr>
          <a:r>
            <a:rPr lang="en-US" sz="1600" kern="1200" dirty="0"/>
            <a:t>through </a:t>
          </a:r>
        </a:p>
        <a:p>
          <a:pPr lvl="0" algn="ctr" defTabSz="844550">
            <a:lnSpc>
              <a:spcPct val="90000"/>
            </a:lnSpc>
            <a:spcBef>
              <a:spcPct val="0"/>
            </a:spcBef>
            <a:spcAft>
              <a:spcPct val="35000"/>
            </a:spcAft>
          </a:pPr>
          <a:r>
            <a:rPr lang="en-US" sz="2100" kern="1200" dirty="0"/>
            <a:t>Issue Escalation</a:t>
          </a:r>
        </a:p>
      </dsp:txBody>
      <dsp:txXfrm>
        <a:off x="5644350" y="50834"/>
        <a:ext cx="2474479" cy="966345"/>
      </dsp:txXfrm>
    </dsp:sp>
    <dsp:sp modelId="{5368BD27-0C8D-46D1-B1E3-4EDB4BBD0B34}">
      <dsp:nvSpPr>
        <dsp:cNvPr id="0" name=""/>
        <dsp:cNvSpPr/>
      </dsp:nvSpPr>
      <dsp:spPr>
        <a:xfrm>
          <a:off x="5644350" y="1017179"/>
          <a:ext cx="2474479" cy="3511541"/>
        </a:xfrm>
        <a:prstGeom prst="rect">
          <a:avLst/>
        </a:prstGeom>
        <a:solidFill>
          <a:schemeClr val="accent4">
            <a:lumMod val="60000"/>
            <a:lumOff val="40000"/>
            <a:alpha val="9000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Advocate &amp; Submit cases for Escalation to ConcurGov on behalf of USDA agencies  </a:t>
          </a:r>
        </a:p>
        <a:p>
          <a:pPr marL="171450" lvl="1" indent="-171450" algn="l" defTabSz="755650">
            <a:lnSpc>
              <a:spcPct val="90000"/>
            </a:lnSpc>
            <a:spcBef>
              <a:spcPct val="0"/>
            </a:spcBef>
            <a:spcAft>
              <a:spcPct val="15000"/>
            </a:spcAft>
            <a:buChar char="••"/>
          </a:pPr>
          <a:r>
            <a:rPr lang="en-US" sz="1700" kern="1200" dirty="0"/>
            <a:t>ETS2 &amp; ConcurGov User Group Participants </a:t>
          </a:r>
        </a:p>
      </dsp:txBody>
      <dsp:txXfrm>
        <a:off x="5644350" y="1017179"/>
        <a:ext cx="2474479" cy="3511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82E05-BD79-4F2E-ADE3-ED8224329DEE}">
      <dsp:nvSpPr>
        <dsp:cNvPr id="0" name=""/>
        <dsp:cNvSpPr/>
      </dsp:nvSpPr>
      <dsp:spPr>
        <a:xfrm>
          <a:off x="-20983" y="-87106"/>
          <a:ext cx="5066172" cy="5067300"/>
        </a:xfrm>
        <a:prstGeom prst="circularArrow">
          <a:avLst>
            <a:gd name="adj1" fmla="val 10980"/>
            <a:gd name="adj2" fmla="val 1142322"/>
            <a:gd name="adj3" fmla="val 9000000"/>
            <a:gd name="adj4" fmla="val 10800000"/>
            <a:gd name="adj5" fmla="val 125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8C44F-9ECA-420B-A244-742CD3B9C948}">
      <dsp:nvSpPr>
        <dsp:cNvPr id="0" name=""/>
        <dsp:cNvSpPr/>
      </dsp:nvSpPr>
      <dsp:spPr>
        <a:xfrm>
          <a:off x="4968672" y="122879"/>
          <a:ext cx="6293406" cy="472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latin typeface="+mj-lt"/>
            </a:rPr>
            <a:t>Created</a:t>
          </a:r>
          <a:r>
            <a:rPr lang="en-US" sz="1900" kern="1200" dirty="0"/>
            <a:t> (AUTH/Voucher)</a:t>
          </a:r>
        </a:p>
        <a:p>
          <a:pPr marL="228600" lvl="1" indent="-228600" algn="l" defTabSz="1066800" rtl="0">
            <a:lnSpc>
              <a:spcPct val="90000"/>
            </a:lnSpc>
            <a:spcBef>
              <a:spcPct val="0"/>
            </a:spcBef>
            <a:spcAft>
              <a:spcPct val="15000"/>
            </a:spcAft>
            <a:buChar char="••"/>
          </a:pPr>
          <a:r>
            <a:rPr lang="en-US" sz="2400" b="1" kern="1200" dirty="0">
              <a:latin typeface="+mj-lt"/>
            </a:rPr>
            <a:t>Signed</a:t>
          </a:r>
          <a:r>
            <a:rPr lang="en-US" sz="1900" kern="1200" dirty="0"/>
            <a:t> (AUTH/Voucher)</a:t>
          </a:r>
        </a:p>
        <a:p>
          <a:pPr marL="228600" lvl="1" indent="-228600" algn="l" defTabSz="1066800" rtl="0">
            <a:lnSpc>
              <a:spcPct val="90000"/>
            </a:lnSpc>
            <a:spcBef>
              <a:spcPct val="0"/>
            </a:spcBef>
            <a:spcAft>
              <a:spcPct val="15000"/>
            </a:spcAft>
            <a:buChar char="••"/>
          </a:pPr>
          <a:r>
            <a:rPr lang="en-US" sz="2400" b="1" kern="1200" dirty="0">
              <a:latin typeface="+mj-lt"/>
            </a:rPr>
            <a:t>Approved</a:t>
          </a:r>
          <a:r>
            <a:rPr lang="en-US" sz="1900" kern="1200" dirty="0"/>
            <a:t> (AUTH/Voucher)</a:t>
          </a:r>
        </a:p>
        <a:p>
          <a:pPr marL="228600" lvl="1" indent="-228600" algn="l" defTabSz="1066800" rtl="0">
            <a:lnSpc>
              <a:spcPct val="90000"/>
            </a:lnSpc>
            <a:spcBef>
              <a:spcPct val="0"/>
            </a:spcBef>
            <a:spcAft>
              <a:spcPct val="15000"/>
            </a:spcAft>
            <a:buChar char="••"/>
          </a:pPr>
          <a:r>
            <a:rPr lang="en-US" sz="2400" b="1" kern="1200" dirty="0">
              <a:latin typeface="+mj-lt"/>
            </a:rPr>
            <a:t>Pending</a:t>
          </a:r>
          <a:r>
            <a:rPr lang="en-US" sz="1900" kern="1200" dirty="0"/>
            <a:t> (awaiting response from FMMI)</a:t>
          </a:r>
        </a:p>
        <a:p>
          <a:pPr marL="228600" lvl="1" indent="-228600" algn="l" defTabSz="1066800" rtl="0">
            <a:lnSpc>
              <a:spcPct val="90000"/>
            </a:lnSpc>
            <a:spcBef>
              <a:spcPct val="0"/>
            </a:spcBef>
            <a:spcAft>
              <a:spcPct val="15000"/>
            </a:spcAft>
            <a:buChar char="••"/>
          </a:pPr>
          <a:r>
            <a:rPr lang="en-US" sz="2400" b="1" kern="1200" dirty="0">
              <a:latin typeface="+mj-lt"/>
            </a:rPr>
            <a:t>Posack Obligation</a:t>
          </a:r>
          <a:r>
            <a:rPr lang="en-US" sz="1900" b="1" kern="1200" dirty="0">
              <a:latin typeface="+mj-lt"/>
            </a:rPr>
            <a:t> </a:t>
          </a:r>
          <a:r>
            <a:rPr lang="en-US" sz="1900" kern="1200" dirty="0"/>
            <a:t>(positive acknowledgement of AUTH posting in FMMI)</a:t>
          </a:r>
        </a:p>
        <a:p>
          <a:pPr marL="228600" lvl="1" indent="-228600" algn="l" defTabSz="1066800" rtl="0">
            <a:lnSpc>
              <a:spcPct val="90000"/>
            </a:lnSpc>
            <a:spcBef>
              <a:spcPct val="0"/>
            </a:spcBef>
            <a:spcAft>
              <a:spcPct val="15000"/>
            </a:spcAft>
            <a:buChar char="••"/>
          </a:pPr>
          <a:r>
            <a:rPr lang="en-US" sz="2400" b="1" kern="1200" dirty="0">
              <a:latin typeface="+mj-lt"/>
            </a:rPr>
            <a:t>Offsetting Obligated </a:t>
          </a:r>
          <a:r>
            <a:rPr lang="en-US" sz="1900" kern="1200" dirty="0"/>
            <a:t>(positive acknowledgement of offsetting obligation posting in FMMI)</a:t>
          </a:r>
        </a:p>
        <a:p>
          <a:pPr marL="228600" lvl="1" indent="-228600" algn="l" defTabSz="1066800" rtl="0">
            <a:lnSpc>
              <a:spcPct val="90000"/>
            </a:lnSpc>
            <a:spcBef>
              <a:spcPct val="0"/>
            </a:spcBef>
            <a:spcAft>
              <a:spcPct val="15000"/>
            </a:spcAft>
            <a:buChar char="••"/>
          </a:pPr>
          <a:r>
            <a:rPr lang="en-US" sz="2400" b="1" kern="1200" dirty="0">
              <a:latin typeface="+mj-lt"/>
            </a:rPr>
            <a:t>Voucher Received</a:t>
          </a:r>
          <a:r>
            <a:rPr lang="en-US" sz="1900" kern="1200" dirty="0"/>
            <a:t> (positive acknowledgement of voucher posting in FMMI)</a:t>
          </a:r>
        </a:p>
        <a:p>
          <a:pPr marL="228600" lvl="1" indent="-228600" algn="l" defTabSz="1066800" rtl="0">
            <a:lnSpc>
              <a:spcPct val="90000"/>
            </a:lnSpc>
            <a:spcBef>
              <a:spcPct val="0"/>
            </a:spcBef>
            <a:spcAft>
              <a:spcPct val="15000"/>
            </a:spcAft>
            <a:buChar char="••"/>
          </a:pPr>
          <a:r>
            <a:rPr lang="en-US" sz="2400" b="1" kern="1200" dirty="0">
              <a:latin typeface="+mj-lt"/>
            </a:rPr>
            <a:t>Paid</a:t>
          </a:r>
          <a:r>
            <a:rPr lang="en-US" sz="1900" kern="1200" dirty="0"/>
            <a:t> (confirmation of payment of voucher by Treasury)</a:t>
          </a:r>
        </a:p>
      </dsp:txBody>
      <dsp:txXfrm>
        <a:off x="4968672" y="122879"/>
        <a:ext cx="6293406" cy="4725343"/>
      </dsp:txXfrm>
    </dsp:sp>
    <dsp:sp modelId="{6D2E39B3-DA70-4D3A-9BD3-14A770A76212}">
      <dsp:nvSpPr>
        <dsp:cNvPr id="0" name=""/>
        <dsp:cNvSpPr/>
      </dsp:nvSpPr>
      <dsp:spPr>
        <a:xfrm>
          <a:off x="1107541" y="1805319"/>
          <a:ext cx="2826971" cy="141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a:t>BASIC DOCUMENT LIFECYCLE</a:t>
          </a:r>
        </a:p>
      </dsp:txBody>
      <dsp:txXfrm>
        <a:off x="1107541" y="1805319"/>
        <a:ext cx="2826971" cy="1413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87356-B2D5-4C0D-B0DB-5D329401878A}">
      <dsp:nvSpPr>
        <dsp:cNvPr id="0" name=""/>
        <dsp:cNvSpPr/>
      </dsp:nvSpPr>
      <dsp:spPr>
        <a:xfrm>
          <a:off x="573226" y="872"/>
          <a:ext cx="2065030" cy="103251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a:t>Monitoring: ConcurGov Integration Services Dashboard (ISD)</a:t>
          </a:r>
        </a:p>
      </dsp:txBody>
      <dsp:txXfrm>
        <a:off x="603467" y="31113"/>
        <a:ext cx="2004548" cy="972033"/>
      </dsp:txXfrm>
    </dsp:sp>
    <dsp:sp modelId="{46E5F81A-C6F8-4659-B3FD-585B82D6588D}">
      <dsp:nvSpPr>
        <dsp:cNvPr id="0" name=""/>
        <dsp:cNvSpPr/>
      </dsp:nvSpPr>
      <dsp:spPr>
        <a:xfrm>
          <a:off x="779729" y="1033388"/>
          <a:ext cx="245077" cy="776533"/>
        </a:xfrm>
        <a:custGeom>
          <a:avLst/>
          <a:gdLst/>
          <a:ahLst/>
          <a:cxnLst/>
          <a:rect l="0" t="0" r="0" b="0"/>
          <a:pathLst>
            <a:path>
              <a:moveTo>
                <a:pt x="0" y="0"/>
              </a:moveTo>
              <a:lnTo>
                <a:pt x="0" y="776533"/>
              </a:lnTo>
              <a:lnTo>
                <a:pt x="245077" y="77653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1086FE-41DC-464B-B99D-AFFDAC0BCCB8}">
      <dsp:nvSpPr>
        <dsp:cNvPr id="0" name=""/>
        <dsp:cNvSpPr/>
      </dsp:nvSpPr>
      <dsp:spPr>
        <a:xfrm>
          <a:off x="1024807" y="1293664"/>
          <a:ext cx="1652024" cy="1032515"/>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a:t>Real-time state of integration services</a:t>
          </a:r>
        </a:p>
      </dsp:txBody>
      <dsp:txXfrm>
        <a:off x="1055048" y="1323905"/>
        <a:ext cx="1591542" cy="972033"/>
      </dsp:txXfrm>
    </dsp:sp>
    <dsp:sp modelId="{B1F3883F-8D10-4A82-A003-C5856BA54A41}">
      <dsp:nvSpPr>
        <dsp:cNvPr id="0" name=""/>
        <dsp:cNvSpPr/>
      </dsp:nvSpPr>
      <dsp:spPr>
        <a:xfrm>
          <a:off x="779729" y="1033388"/>
          <a:ext cx="245077" cy="2067177"/>
        </a:xfrm>
        <a:custGeom>
          <a:avLst/>
          <a:gdLst/>
          <a:ahLst/>
          <a:cxnLst/>
          <a:rect l="0" t="0" r="0" b="0"/>
          <a:pathLst>
            <a:path>
              <a:moveTo>
                <a:pt x="0" y="0"/>
              </a:moveTo>
              <a:lnTo>
                <a:pt x="0" y="2067177"/>
              </a:lnTo>
              <a:lnTo>
                <a:pt x="245077" y="2067177"/>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0297D05-7696-42FD-A9A7-46C9E9B414AE}">
      <dsp:nvSpPr>
        <dsp:cNvPr id="0" name=""/>
        <dsp:cNvSpPr/>
      </dsp:nvSpPr>
      <dsp:spPr>
        <a:xfrm>
          <a:off x="1024807" y="2584308"/>
          <a:ext cx="1652024" cy="1032515"/>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a:t>Notices of outages and service suspensions</a:t>
          </a:r>
        </a:p>
      </dsp:txBody>
      <dsp:txXfrm>
        <a:off x="1055048" y="2614549"/>
        <a:ext cx="1591542" cy="972033"/>
      </dsp:txXfrm>
    </dsp:sp>
    <dsp:sp modelId="{9DACAD18-C991-423D-AAB7-F3BA675C0A6C}">
      <dsp:nvSpPr>
        <dsp:cNvPr id="0" name=""/>
        <dsp:cNvSpPr/>
      </dsp:nvSpPr>
      <dsp:spPr>
        <a:xfrm>
          <a:off x="779729" y="1033388"/>
          <a:ext cx="245077" cy="3357821"/>
        </a:xfrm>
        <a:custGeom>
          <a:avLst/>
          <a:gdLst/>
          <a:ahLst/>
          <a:cxnLst/>
          <a:rect l="0" t="0" r="0" b="0"/>
          <a:pathLst>
            <a:path>
              <a:moveTo>
                <a:pt x="0" y="0"/>
              </a:moveTo>
              <a:lnTo>
                <a:pt x="0" y="3357821"/>
              </a:lnTo>
              <a:lnTo>
                <a:pt x="245077" y="335782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FB80B8-22DB-4650-AA6D-C288030A0B07}">
      <dsp:nvSpPr>
        <dsp:cNvPr id="0" name=""/>
        <dsp:cNvSpPr/>
      </dsp:nvSpPr>
      <dsp:spPr>
        <a:xfrm>
          <a:off x="1024807" y="3874952"/>
          <a:ext cx="1652024" cy="1032515"/>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a:t>Status information of document processing </a:t>
          </a:r>
        </a:p>
      </dsp:txBody>
      <dsp:txXfrm>
        <a:off x="1055048" y="3905193"/>
        <a:ext cx="1591542" cy="972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A9A20-55FC-496C-A916-C6C26243FF8D}">
      <dsp:nvSpPr>
        <dsp:cNvPr id="0" name=""/>
        <dsp:cNvSpPr/>
      </dsp:nvSpPr>
      <dsp:spPr>
        <a:xfrm>
          <a:off x="3489960" y="211"/>
          <a:ext cx="3918540" cy="6161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dirty="0"/>
            <a:t>Hours of Operation:7:45am to 4:00pm CST</a:t>
          </a:r>
        </a:p>
      </dsp:txBody>
      <dsp:txXfrm>
        <a:off x="3520037" y="30288"/>
        <a:ext cx="3858386" cy="555983"/>
      </dsp:txXfrm>
    </dsp:sp>
    <dsp:sp modelId="{FB4454DD-09AD-4325-8EBC-91495DE84C73}">
      <dsp:nvSpPr>
        <dsp:cNvPr id="0" name=""/>
        <dsp:cNvSpPr/>
      </dsp:nvSpPr>
      <dsp:spPr>
        <a:xfrm>
          <a:off x="3489960" y="643660"/>
          <a:ext cx="3926205" cy="5462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dirty="0"/>
            <a:t>Contact Us: 1-800-421-0323; FMSC.help@ USDA.gov</a:t>
          </a:r>
        </a:p>
      </dsp:txBody>
      <dsp:txXfrm>
        <a:off x="3516625" y="670325"/>
        <a:ext cx="3872875" cy="49291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2BA6C-BFA3-4D2B-9F5B-6FDF627C2CE4}" type="datetimeFigureOut">
              <a:rPr lang="en-US" smtClean="0"/>
              <a:t>6/18/2018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246E-08F5-4853-B276-CF0507843D0C}" type="slidenum">
              <a:rPr lang="en-US" smtClean="0"/>
              <a:t>‹#›</a:t>
            </a:fld>
            <a:endParaRPr lang="en-US" dirty="0"/>
          </a:p>
        </p:txBody>
      </p:sp>
    </p:spTree>
    <p:extLst>
      <p:ext uri="{BB962C8B-B14F-4D97-AF65-F5344CB8AC3E}">
        <p14:creationId xmlns:p14="http://schemas.microsoft.com/office/powerpoint/2010/main" val="337312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4973052" y="1122363"/>
            <a:ext cx="7106652"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4973051" y="3602038"/>
            <a:ext cx="71066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155022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1216152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413612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92FE9-6E3B-40F5-83C6-4FF46BD928C5}" type="slidenum">
              <a:rPr lang="en-US" smtClean="0"/>
              <a:t>‹#›</a:t>
            </a:fld>
            <a:endParaRPr lang="en-US" dirty="0"/>
          </a:p>
        </p:txBody>
      </p:sp>
    </p:spTree>
    <p:extLst>
      <p:ext uri="{BB962C8B-B14F-4D97-AF65-F5344CB8AC3E}">
        <p14:creationId xmlns:p14="http://schemas.microsoft.com/office/powerpoint/2010/main" val="243229189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BCC-74EB-4175-81E7-723ABE126E40}"/>
              </a:ext>
            </a:extLst>
          </p:cNvPr>
          <p:cNvSpPr>
            <a:spLocks noGrp="1"/>
          </p:cNvSpPr>
          <p:nvPr>
            <p:ph type="ctrTitle"/>
          </p:nvPr>
        </p:nvSpPr>
        <p:spPr>
          <a:xfrm>
            <a:off x="5085348" y="1280160"/>
            <a:ext cx="7106652" cy="2294445"/>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Financial Management Service Center (FMSC)</a:t>
            </a:r>
            <a:br>
              <a:rPr lang="en-US"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27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b="1" dirty="0">
                <a:ln w="10160">
                  <a:solidFill>
                    <a:schemeClr val="tx1"/>
                  </a:solidFill>
                  <a:prstDash val="solid"/>
                </a:ln>
                <a:solidFill>
                  <a:srgbClr val="FFFFFF"/>
                </a:solidFill>
                <a:effectLst>
                  <a:outerShdw blurRad="38100" dist="22860" dir="5400000" algn="tl" rotWithShape="0">
                    <a:srgbClr val="000000">
                      <a:alpha val="30000"/>
                    </a:srgbClr>
                  </a:outerShdw>
                </a:effectLst>
              </a:rPr>
              <a:t/>
            </a:r>
            <a:br>
              <a:rPr lang="en-US" b="1" dirty="0">
                <a:ln w="10160">
                  <a:solidFill>
                    <a:schemeClr val="tx1"/>
                  </a:solidFill>
                  <a:prstDash val="solid"/>
                </a:ln>
                <a:solidFill>
                  <a:srgbClr val="FFFFFF"/>
                </a:solidFill>
                <a:effectLst>
                  <a:outerShdw blurRad="38100" dist="22860" dir="5400000" algn="tl" rotWithShape="0">
                    <a:srgbClr val="000000">
                      <a:alpha val="30000"/>
                    </a:srgbClr>
                  </a:outerShdw>
                </a:effectLst>
              </a:rPr>
            </a:br>
            <a:r>
              <a:rPr lang="en-US" sz="3200" dirty="0">
                <a:latin typeface="Arial" panose="020B0604020202020204" pitchFamily="34" charset="0"/>
                <a:cs typeface="Arial" panose="020B0604020202020204" pitchFamily="34" charset="0"/>
              </a:rPr>
              <a:t>Help Desk Tier 1</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ETS2/FMMI Support</a:t>
            </a:r>
          </a:p>
        </p:txBody>
      </p:sp>
      <p:pic>
        <p:nvPicPr>
          <p:cNvPr id="7" name="Picture 6" descr="Who we are and what we do" title="Financial Management Training"/>
          <p:cNvPicPr>
            <a:picLocks noChangeAspect="1"/>
          </p:cNvPicPr>
          <p:nvPr/>
        </p:nvPicPr>
        <p:blipFill>
          <a:blip r:embed="rId2"/>
          <a:stretch>
            <a:fillRect/>
          </a:stretch>
        </p:blipFill>
        <p:spPr>
          <a:xfrm>
            <a:off x="7631598" y="4130606"/>
            <a:ext cx="2445090" cy="1392180"/>
          </a:xfrm>
          <a:prstGeom prst="rect">
            <a:avLst/>
          </a:prstGeom>
        </p:spPr>
      </p:pic>
      <p:sp>
        <p:nvSpPr>
          <p:cNvPr id="3" name="Subtitle 2">
            <a:extLst>
              <a:ext uri="{FF2B5EF4-FFF2-40B4-BE49-F238E27FC236}">
                <a16:creationId xmlns:a16="http://schemas.microsoft.com/office/drawing/2014/main" id="{01B0C7C6-230A-4909-AB6A-3997F94827B4}"/>
              </a:ext>
            </a:extLst>
          </p:cNvPr>
          <p:cNvSpPr>
            <a:spLocks noGrp="1"/>
          </p:cNvSpPr>
          <p:nvPr>
            <p:ph type="subTitle" idx="1"/>
          </p:nvPr>
        </p:nvSpPr>
        <p:spPr>
          <a:xfrm>
            <a:off x="5085348" y="3602038"/>
            <a:ext cx="7106652" cy="2954210"/>
          </a:xfrm>
        </p:spPr>
        <p:txBody>
          <a:bodyPr>
            <a:normAutofit lnSpcReduction="10000"/>
          </a:bodyPr>
          <a:lstStyle/>
          <a:p>
            <a:endParaRPr lang="en-US" dirty="0"/>
          </a:p>
          <a:p>
            <a:endParaRPr lang="en-US" dirty="0"/>
          </a:p>
          <a:p>
            <a:endParaRPr lang="en-US" sz="2000" dirty="0"/>
          </a:p>
          <a:p>
            <a:endParaRPr lang="en-US" dirty="0"/>
          </a:p>
          <a:p>
            <a:endParaRPr lang="en-US" dirty="0"/>
          </a:p>
          <a:p>
            <a:endParaRPr lang="en-US" dirty="0"/>
          </a:p>
          <a:p>
            <a:r>
              <a:rPr lang="en-US" dirty="0"/>
              <a:t>Presenter: Wade Edwards</a:t>
            </a:r>
          </a:p>
        </p:txBody>
      </p:sp>
    </p:spTree>
    <p:extLst>
      <p:ext uri="{BB962C8B-B14F-4D97-AF65-F5344CB8AC3E}">
        <p14:creationId xmlns:p14="http://schemas.microsoft.com/office/powerpoint/2010/main" val="155015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354F-1CF9-47B7-8FEE-5D92F6148B6D}"/>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a:t>
            </a:r>
            <a:endParaRPr lang="en-US" u="sng" dirty="0"/>
          </a:p>
        </p:txBody>
      </p:sp>
      <p:sp>
        <p:nvSpPr>
          <p:cNvPr id="3" name="Content Placeholder 2">
            <a:extLst>
              <a:ext uri="{FF2B5EF4-FFF2-40B4-BE49-F238E27FC236}">
                <a16:creationId xmlns:a16="http://schemas.microsoft.com/office/drawing/2014/main" id="{0BD9FFED-4256-4099-8855-21A810971FB3}"/>
              </a:ext>
            </a:extLst>
          </p:cNvPr>
          <p:cNvSpPr>
            <a:spLocks noGrp="1"/>
          </p:cNvSpPr>
          <p:nvPr>
            <p:ph idx="1"/>
          </p:nvPr>
        </p:nvSpPr>
        <p:spPr/>
        <p:txBody>
          <a:bodyPr/>
          <a:lstStyle/>
          <a:p>
            <a:pPr marL="0" indent="0" algn="ctr">
              <a:buNone/>
            </a:pPr>
            <a:r>
              <a:rPr lang="en-US" sz="4000" u="sng" dirty="0"/>
              <a:t>Authorization Changes</a:t>
            </a:r>
          </a:p>
          <a:p>
            <a:pPr marL="0" indent="0" algn="ctr">
              <a:buNone/>
            </a:pPr>
            <a:r>
              <a:rPr lang="en-US" b="1" dirty="0"/>
              <a:t>Upward/downward adjustments of travel expenses </a:t>
            </a:r>
          </a:p>
          <a:p>
            <a:pPr marL="0" indent="0" algn="ctr">
              <a:buNone/>
            </a:pPr>
            <a:r>
              <a:rPr lang="en-US" b="1" dirty="0"/>
              <a:t>can occur three ways:</a:t>
            </a:r>
          </a:p>
          <a:p>
            <a:r>
              <a:rPr lang="en-US" dirty="0"/>
              <a:t>Direct change to the authorization (AUTH Amendment)</a:t>
            </a:r>
          </a:p>
          <a:p>
            <a:r>
              <a:rPr lang="en-US" dirty="0"/>
              <a:t>Systemic change triggered by the entry of a voucher (Offsetting Obligation)</a:t>
            </a:r>
          </a:p>
          <a:p>
            <a:r>
              <a:rPr lang="en-US" dirty="0"/>
              <a:t>Manual adjustment(s) in FMMI</a:t>
            </a:r>
          </a:p>
          <a:p>
            <a:endParaRPr lang="en-US" dirty="0"/>
          </a:p>
        </p:txBody>
      </p:sp>
      <p:sp>
        <p:nvSpPr>
          <p:cNvPr id="4" name="Slide Number Placeholder 3">
            <a:extLst>
              <a:ext uri="{FF2B5EF4-FFF2-40B4-BE49-F238E27FC236}">
                <a16:creationId xmlns:a16="http://schemas.microsoft.com/office/drawing/2014/main" id="{5DEC9ECE-FB9F-4FD0-AD9B-FE128D553DA4}"/>
              </a:ext>
            </a:extLst>
          </p:cNvPr>
          <p:cNvSpPr>
            <a:spLocks noGrp="1"/>
          </p:cNvSpPr>
          <p:nvPr>
            <p:ph type="sldNum" sz="quarter" idx="12"/>
          </p:nvPr>
        </p:nvSpPr>
        <p:spPr/>
        <p:txBody>
          <a:bodyPr/>
          <a:lstStyle/>
          <a:p>
            <a:fld id="{32892FE9-6E3B-40F5-83C6-4FF46BD928C5}" type="slidenum">
              <a:rPr lang="en-US" smtClean="0"/>
              <a:t>10</a:t>
            </a:fld>
            <a:endParaRPr lang="en-US" dirty="0"/>
          </a:p>
        </p:txBody>
      </p:sp>
    </p:spTree>
    <p:extLst>
      <p:ext uri="{BB962C8B-B14F-4D97-AF65-F5344CB8AC3E}">
        <p14:creationId xmlns:p14="http://schemas.microsoft.com/office/powerpoint/2010/main" val="138255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9CB0-E1CE-4726-9A23-B6E2DFF8AC9E}"/>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a:t>
            </a:r>
            <a:endParaRPr lang="en-US" u="sng" dirty="0"/>
          </a:p>
        </p:txBody>
      </p:sp>
      <p:sp>
        <p:nvSpPr>
          <p:cNvPr id="3" name="Content Placeholder 2">
            <a:extLst>
              <a:ext uri="{FF2B5EF4-FFF2-40B4-BE49-F238E27FC236}">
                <a16:creationId xmlns:a16="http://schemas.microsoft.com/office/drawing/2014/main" id="{335945F5-6834-4ECF-B1D8-94DE38653D99}"/>
              </a:ext>
            </a:extLst>
          </p:cNvPr>
          <p:cNvSpPr>
            <a:spLocks noGrp="1"/>
          </p:cNvSpPr>
          <p:nvPr>
            <p:ph idx="1"/>
          </p:nvPr>
        </p:nvSpPr>
        <p:spPr/>
        <p:txBody>
          <a:bodyPr/>
          <a:lstStyle/>
          <a:p>
            <a:pPr marL="0" indent="0" algn="ctr">
              <a:buNone/>
            </a:pPr>
            <a:r>
              <a:rPr lang="en-US" sz="4000" u="sng" dirty="0"/>
              <a:t>TRAVEL VOUCHER</a:t>
            </a:r>
            <a:endParaRPr lang="en-US" sz="4000" dirty="0"/>
          </a:p>
          <a:p>
            <a:pPr marL="0" indent="0" algn="ctr">
              <a:buNone/>
            </a:pPr>
            <a:endParaRPr lang="en-US" sz="1600" dirty="0"/>
          </a:p>
          <a:p>
            <a:r>
              <a:rPr lang="en-US" dirty="0"/>
              <a:t>A request for payment of the actual expenses incurred by the traveler</a:t>
            </a:r>
          </a:p>
          <a:p>
            <a:r>
              <a:rPr lang="en-US" dirty="0"/>
              <a:t>Will automatically trigger an upward/downward adjustment of the commitment in FMMI if the voucher total is greater than or less than the original AUTH total or when there is a change in payment method</a:t>
            </a:r>
          </a:p>
          <a:p>
            <a:r>
              <a:rPr lang="en-US" dirty="0"/>
              <a:t>Does not have an accounting impact in FMMI until it is approved and posted in FMMI</a:t>
            </a:r>
          </a:p>
          <a:p>
            <a:endParaRPr lang="en-US" dirty="0"/>
          </a:p>
        </p:txBody>
      </p:sp>
      <p:sp>
        <p:nvSpPr>
          <p:cNvPr id="4" name="Slide Number Placeholder 3">
            <a:extLst>
              <a:ext uri="{FF2B5EF4-FFF2-40B4-BE49-F238E27FC236}">
                <a16:creationId xmlns:a16="http://schemas.microsoft.com/office/drawing/2014/main" id="{748361F6-06A4-416E-88C1-19E2CC660391}"/>
              </a:ext>
            </a:extLst>
          </p:cNvPr>
          <p:cNvSpPr>
            <a:spLocks noGrp="1"/>
          </p:cNvSpPr>
          <p:nvPr>
            <p:ph type="sldNum" sz="quarter" idx="12"/>
          </p:nvPr>
        </p:nvSpPr>
        <p:spPr/>
        <p:txBody>
          <a:bodyPr/>
          <a:lstStyle/>
          <a:p>
            <a:fld id="{32892FE9-6E3B-40F5-83C6-4FF46BD928C5}" type="slidenum">
              <a:rPr lang="en-US" smtClean="0"/>
              <a:t>11</a:t>
            </a:fld>
            <a:endParaRPr lang="en-US" dirty="0"/>
          </a:p>
        </p:txBody>
      </p:sp>
    </p:spTree>
    <p:extLst>
      <p:ext uri="{BB962C8B-B14F-4D97-AF65-F5344CB8AC3E}">
        <p14:creationId xmlns:p14="http://schemas.microsoft.com/office/powerpoint/2010/main" val="254732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F483-190F-494B-ABFC-2A72E49C8FFA}"/>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g</a:t>
            </a:r>
            <a:endParaRPr lang="en-US" sz="1000" dirty="0"/>
          </a:p>
        </p:txBody>
      </p:sp>
      <p:sp>
        <p:nvSpPr>
          <p:cNvPr id="3" name="Content Placeholder 2">
            <a:extLst>
              <a:ext uri="{FF2B5EF4-FFF2-40B4-BE49-F238E27FC236}">
                <a16:creationId xmlns:a16="http://schemas.microsoft.com/office/drawing/2014/main" id="{1C4709B3-4596-475C-ACFD-EC430FE8A64F}"/>
              </a:ext>
            </a:extLst>
          </p:cNvPr>
          <p:cNvSpPr>
            <a:spLocks noGrp="1"/>
          </p:cNvSpPr>
          <p:nvPr>
            <p:ph idx="1"/>
          </p:nvPr>
        </p:nvSpPr>
        <p:spPr/>
        <p:txBody>
          <a:bodyPr>
            <a:normAutofit/>
          </a:bodyPr>
          <a:lstStyle/>
          <a:p>
            <a:pPr marL="0" indent="0" algn="ctr">
              <a:buNone/>
            </a:pPr>
            <a:r>
              <a:rPr lang="en-US" sz="4000" u="sng" dirty="0"/>
              <a:t>TRAVEL VOUCHER TYPES</a:t>
            </a:r>
          </a:p>
          <a:p>
            <a:pPr marL="0" indent="0" algn="ctr">
              <a:buNone/>
            </a:pPr>
            <a:r>
              <a:rPr lang="en-US" dirty="0"/>
              <a:t>There are four vouchers types processed in ETS2:</a:t>
            </a:r>
          </a:p>
          <a:p>
            <a:pPr marL="0" indent="0" algn="ctr">
              <a:buNone/>
            </a:pPr>
            <a:endParaRPr lang="en-US" sz="1600" dirty="0"/>
          </a:p>
          <a:p>
            <a:r>
              <a:rPr lang="en-US" b="1" dirty="0"/>
              <a:t>Pre-trip voucher </a:t>
            </a:r>
            <a:r>
              <a:rPr lang="en-US" dirty="0"/>
              <a:t>– filed to pay airfare expenses prior to the trip</a:t>
            </a:r>
          </a:p>
          <a:p>
            <a:r>
              <a:rPr lang="en-US" b="1" dirty="0"/>
              <a:t>Interim voucher </a:t>
            </a:r>
            <a:r>
              <a:rPr lang="en-US" dirty="0"/>
              <a:t>– short-term vouchers filed during extended travel (usually every two weeks)</a:t>
            </a:r>
          </a:p>
          <a:p>
            <a:r>
              <a:rPr lang="en-US" b="1" dirty="0"/>
              <a:t>Final voucher </a:t>
            </a:r>
            <a:r>
              <a:rPr lang="en-US" dirty="0"/>
              <a:t>– filed at the end of the travel period (most common)</a:t>
            </a:r>
          </a:p>
          <a:p>
            <a:r>
              <a:rPr lang="en-US" b="1" dirty="0"/>
              <a:t>Supplemental/Amended voucher </a:t>
            </a:r>
            <a:r>
              <a:rPr lang="en-US" dirty="0"/>
              <a:t>– filed after the final voucher is processed to pay an expense that was not paid on the final voucher</a:t>
            </a:r>
          </a:p>
          <a:p>
            <a:endParaRPr lang="en-US" dirty="0"/>
          </a:p>
        </p:txBody>
      </p:sp>
      <p:sp>
        <p:nvSpPr>
          <p:cNvPr id="4" name="Slide Number Placeholder 3">
            <a:extLst>
              <a:ext uri="{FF2B5EF4-FFF2-40B4-BE49-F238E27FC236}">
                <a16:creationId xmlns:a16="http://schemas.microsoft.com/office/drawing/2014/main" id="{3F54E488-3277-493A-AF5A-FE6DF7ADF39F}"/>
              </a:ext>
            </a:extLst>
          </p:cNvPr>
          <p:cNvSpPr>
            <a:spLocks noGrp="1"/>
          </p:cNvSpPr>
          <p:nvPr>
            <p:ph type="sldNum" sz="quarter" idx="12"/>
          </p:nvPr>
        </p:nvSpPr>
        <p:spPr/>
        <p:txBody>
          <a:bodyPr/>
          <a:lstStyle/>
          <a:p>
            <a:fld id="{32892FE9-6E3B-40F5-83C6-4FF46BD928C5}" type="slidenum">
              <a:rPr lang="en-US" smtClean="0"/>
              <a:t>12</a:t>
            </a:fld>
            <a:endParaRPr lang="en-US" dirty="0"/>
          </a:p>
        </p:txBody>
      </p:sp>
    </p:spTree>
    <p:extLst>
      <p:ext uri="{BB962C8B-B14F-4D97-AF65-F5344CB8AC3E}">
        <p14:creationId xmlns:p14="http://schemas.microsoft.com/office/powerpoint/2010/main" val="90015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h</a:t>
            </a:r>
            <a:endParaRPr lang="en-US" dirty="0"/>
          </a:p>
        </p:txBody>
      </p:sp>
      <p:graphicFrame>
        <p:nvGraphicFramePr>
          <p:cNvPr id="6" name="Content Placeholder 5" descr="Basic Document Lifecycle&#10;1. created&#10;2. Signed&#10;3. Approved&#10;4. Pending&#10;5. Posack Obligation&#10;6. Offsetting Obligated&#10;7. Voucher Received&#10;8. Paid" title="FMSC Help Desk Tier 1"/>
          <p:cNvGraphicFramePr>
            <a:graphicFrameLocks noGrp="1"/>
          </p:cNvGraphicFramePr>
          <p:nvPr>
            <p:ph idx="1"/>
            <p:extLst>
              <p:ext uri="{D42A27DB-BD31-4B8C-83A1-F6EECF244321}">
                <p14:modId xmlns:p14="http://schemas.microsoft.com/office/powerpoint/2010/main" val="4149789655"/>
              </p:ext>
            </p:extLst>
          </p:nvPr>
        </p:nvGraphicFramePr>
        <p:xfrm>
          <a:off x="200025" y="1714500"/>
          <a:ext cx="11725275"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CEC0862-4803-4147-B371-712A06BAAD73}"/>
              </a:ext>
            </a:extLst>
          </p:cNvPr>
          <p:cNvSpPr>
            <a:spLocks noGrp="1"/>
          </p:cNvSpPr>
          <p:nvPr>
            <p:ph type="sldNum" sz="quarter" idx="12"/>
          </p:nvPr>
        </p:nvSpPr>
        <p:spPr/>
        <p:txBody>
          <a:bodyPr/>
          <a:lstStyle/>
          <a:p>
            <a:fld id="{32892FE9-6E3B-40F5-83C6-4FF46BD928C5}" type="slidenum">
              <a:rPr lang="en-US" smtClean="0"/>
              <a:t>13</a:t>
            </a:fld>
            <a:endParaRPr lang="en-US" dirty="0"/>
          </a:p>
        </p:txBody>
      </p:sp>
    </p:spTree>
    <p:extLst>
      <p:ext uri="{BB962C8B-B14F-4D97-AF65-F5344CB8AC3E}">
        <p14:creationId xmlns:p14="http://schemas.microsoft.com/office/powerpoint/2010/main" val="37470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A94A-79B5-44BC-9B3D-51DDA2E0917B}"/>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i</a:t>
            </a:r>
            <a:endParaRPr lang="en-US" u="sng" dirty="0"/>
          </a:p>
        </p:txBody>
      </p:sp>
      <p:sp>
        <p:nvSpPr>
          <p:cNvPr id="3" name="Content Placeholder 2">
            <a:extLst>
              <a:ext uri="{FF2B5EF4-FFF2-40B4-BE49-F238E27FC236}">
                <a16:creationId xmlns:a16="http://schemas.microsoft.com/office/drawing/2014/main" id="{43281BBB-19C6-42C4-8359-DC9224CDD439}"/>
              </a:ext>
            </a:extLst>
          </p:cNvPr>
          <p:cNvSpPr>
            <a:spLocks noGrp="1"/>
          </p:cNvSpPr>
          <p:nvPr>
            <p:ph idx="1"/>
          </p:nvPr>
        </p:nvSpPr>
        <p:spPr/>
        <p:txBody>
          <a:bodyPr/>
          <a:lstStyle/>
          <a:p>
            <a:pPr marL="0" indent="0" algn="ctr">
              <a:buNone/>
            </a:pPr>
            <a:r>
              <a:rPr lang="en-US" sz="4000" u="sng" dirty="0"/>
              <a:t>Near-Real Time Interface Processing</a:t>
            </a:r>
            <a:endParaRPr lang="en-US" sz="4000" dirty="0"/>
          </a:p>
          <a:p>
            <a:pPr marL="0" indent="0">
              <a:buNone/>
            </a:pPr>
            <a:endParaRPr lang="en-US" dirty="0"/>
          </a:p>
          <a:p>
            <a:pPr marL="0" indent="0" algn="ctr">
              <a:buNone/>
            </a:pPr>
            <a:r>
              <a:rPr lang="en-US" dirty="0"/>
              <a:t>An approved document in ETS2 will post or reject in FMMI in a matter of seconds or minutes </a:t>
            </a:r>
          </a:p>
          <a:p>
            <a:pPr marL="0" indent="0" algn="ctr">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52C2D4A-ABAF-4E1B-9413-7F7C65286FB5}"/>
              </a:ext>
            </a:extLst>
          </p:cNvPr>
          <p:cNvSpPr>
            <a:spLocks noGrp="1"/>
          </p:cNvSpPr>
          <p:nvPr>
            <p:ph type="sldNum" sz="quarter" idx="12"/>
          </p:nvPr>
        </p:nvSpPr>
        <p:spPr/>
        <p:txBody>
          <a:bodyPr/>
          <a:lstStyle/>
          <a:p>
            <a:fld id="{32892FE9-6E3B-40F5-83C6-4FF46BD928C5}" type="slidenum">
              <a:rPr lang="en-US" smtClean="0"/>
              <a:t>14</a:t>
            </a:fld>
            <a:endParaRPr lang="en-US" dirty="0"/>
          </a:p>
        </p:txBody>
      </p:sp>
    </p:spTree>
    <p:extLst>
      <p:ext uri="{BB962C8B-B14F-4D97-AF65-F5344CB8AC3E}">
        <p14:creationId xmlns:p14="http://schemas.microsoft.com/office/powerpoint/2010/main" val="197908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706A-1B33-4149-95C8-84558B1F3DAF}"/>
              </a:ext>
            </a:extLst>
          </p:cNvPr>
          <p:cNvSpPr>
            <a:spLocks noGrp="1"/>
          </p:cNvSpPr>
          <p:nvPr>
            <p:ph type="title"/>
          </p:nvPr>
        </p:nvSpPr>
        <p:spPr>
          <a:xfrm>
            <a:off x="0" y="-104775"/>
            <a:ext cx="12161520" cy="1554480"/>
          </a:xfrm>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r>
              <a:rPr lang="en-US" sz="10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j</a:t>
            </a:r>
            <a:endParaRPr lang="en-US" u="sng" dirty="0"/>
          </a:p>
        </p:txBody>
      </p:sp>
      <p:sp>
        <p:nvSpPr>
          <p:cNvPr id="3" name="Rectangle 2"/>
          <p:cNvSpPr/>
          <p:nvPr/>
        </p:nvSpPr>
        <p:spPr>
          <a:xfrm>
            <a:off x="2711098" y="1561177"/>
            <a:ext cx="6794681" cy="584775"/>
          </a:xfrm>
          <a:prstGeom prst="rect">
            <a:avLst/>
          </a:prstGeom>
        </p:spPr>
        <p:txBody>
          <a:bodyPr wrap="none">
            <a:spAutoFit/>
          </a:bodyPr>
          <a:lstStyle/>
          <a:p>
            <a:r>
              <a:rPr lang="en-US" sz="3200" b="1" u="sng" dirty="0"/>
              <a:t>ETS2/FMMI DOCUMENT COMPARISON</a:t>
            </a:r>
            <a:endParaRPr lang="en-US" sz="3200" dirty="0"/>
          </a:p>
        </p:txBody>
      </p:sp>
      <p:pic>
        <p:nvPicPr>
          <p:cNvPr id="4" name="Content Placeholder 3" descr="ETS2 creates and FMMI Post documents/Payments" title="ETS2/FMMI Document Comparison">
            <a:extLst>
              <a:ext uri="{FF2B5EF4-FFF2-40B4-BE49-F238E27FC236}">
                <a16:creationId xmlns:a16="http://schemas.microsoft.com/office/drawing/2014/main" id="{D8FE46F2-84AA-4415-B503-F2DF2F749556}"/>
              </a:ext>
            </a:extLst>
          </p:cNvPr>
          <p:cNvPicPr>
            <a:picLocks noGrp="1" noChangeAspect="1"/>
          </p:cNvPicPr>
          <p:nvPr>
            <p:ph idx="1"/>
          </p:nvPr>
        </p:nvPicPr>
        <p:blipFill>
          <a:blip r:embed="rId2"/>
          <a:stretch>
            <a:fillRect/>
          </a:stretch>
        </p:blipFill>
        <p:spPr>
          <a:xfrm>
            <a:off x="590479" y="2198795"/>
            <a:ext cx="11011041" cy="4600575"/>
          </a:xfrm>
          <a:prstGeom prst="rect">
            <a:avLst/>
          </a:prstGeom>
        </p:spPr>
      </p:pic>
      <p:sp>
        <p:nvSpPr>
          <p:cNvPr id="5" name="TextBox 4"/>
          <p:cNvSpPr txBox="1"/>
          <p:nvPr/>
        </p:nvSpPr>
        <p:spPr>
          <a:xfrm>
            <a:off x="2871216" y="2578608"/>
            <a:ext cx="1197864" cy="369332"/>
          </a:xfrm>
          <a:prstGeom prst="rect">
            <a:avLst/>
          </a:prstGeom>
          <a:noFill/>
        </p:spPr>
        <p:txBody>
          <a:bodyPr wrap="square" rtlCol="0">
            <a:spAutoFit/>
          </a:bodyPr>
          <a:lstStyle/>
          <a:p>
            <a:r>
              <a:rPr lang="en-US" b="1" dirty="0">
                <a:solidFill>
                  <a:schemeClr val="bg1"/>
                </a:solidFill>
              </a:rPr>
              <a:t>CREATES</a:t>
            </a:r>
          </a:p>
        </p:txBody>
      </p:sp>
      <p:sp>
        <p:nvSpPr>
          <p:cNvPr id="6" name="TextBox 5"/>
          <p:cNvSpPr txBox="1"/>
          <p:nvPr/>
        </p:nvSpPr>
        <p:spPr>
          <a:xfrm>
            <a:off x="8482584" y="2578608"/>
            <a:ext cx="1197864" cy="369332"/>
          </a:xfrm>
          <a:prstGeom prst="rect">
            <a:avLst/>
          </a:prstGeom>
          <a:noFill/>
        </p:spPr>
        <p:txBody>
          <a:bodyPr wrap="square" rtlCol="0">
            <a:spAutoFit/>
          </a:bodyPr>
          <a:lstStyle/>
          <a:p>
            <a:r>
              <a:rPr lang="en-US" b="1" dirty="0">
                <a:solidFill>
                  <a:schemeClr val="bg1"/>
                </a:solidFill>
              </a:rPr>
              <a:t>POST</a:t>
            </a:r>
          </a:p>
        </p:txBody>
      </p:sp>
      <p:sp>
        <p:nvSpPr>
          <p:cNvPr id="7" name="Slide Number Placeholder 6">
            <a:extLst>
              <a:ext uri="{FF2B5EF4-FFF2-40B4-BE49-F238E27FC236}">
                <a16:creationId xmlns:a16="http://schemas.microsoft.com/office/drawing/2014/main" id="{3F2693A3-588F-470D-A869-CC8151836D20}"/>
              </a:ext>
            </a:extLst>
          </p:cNvPr>
          <p:cNvSpPr>
            <a:spLocks noGrp="1"/>
          </p:cNvSpPr>
          <p:nvPr>
            <p:ph type="sldNum" sz="quarter" idx="12"/>
          </p:nvPr>
        </p:nvSpPr>
        <p:spPr/>
        <p:txBody>
          <a:bodyPr/>
          <a:lstStyle/>
          <a:p>
            <a:fld id="{32892FE9-6E3B-40F5-83C6-4FF46BD928C5}" type="slidenum">
              <a:rPr lang="en-US" smtClean="0"/>
              <a:t>15</a:t>
            </a:fld>
            <a:endParaRPr lang="en-US" dirty="0"/>
          </a:p>
        </p:txBody>
      </p:sp>
    </p:spTree>
    <p:extLst>
      <p:ext uri="{BB962C8B-B14F-4D97-AF65-F5344CB8AC3E}">
        <p14:creationId xmlns:p14="http://schemas.microsoft.com/office/powerpoint/2010/main" val="157418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FBF6-8DC8-42B8-A0FC-2B87B350047B}"/>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k</a:t>
            </a:r>
            <a:endParaRPr lang="en-US" sz="1000" dirty="0"/>
          </a:p>
        </p:txBody>
      </p:sp>
      <p:sp>
        <p:nvSpPr>
          <p:cNvPr id="5" name="Content Placeholder 4"/>
          <p:cNvSpPr>
            <a:spLocks noGrp="1"/>
          </p:cNvSpPr>
          <p:nvPr>
            <p:ph idx="1"/>
          </p:nvPr>
        </p:nvSpPr>
        <p:spPr/>
        <p:txBody>
          <a:bodyPr/>
          <a:lstStyle/>
          <a:p>
            <a:pPr marL="0" indent="0" algn="ctr">
              <a:buNone/>
            </a:pPr>
            <a:endParaRPr lang="en-US" dirty="0"/>
          </a:p>
          <a:p>
            <a:pPr marL="0" indent="0" algn="ctr">
              <a:buNone/>
            </a:pPr>
            <a:r>
              <a:rPr lang="en-US" sz="5400" dirty="0"/>
              <a:t>ETS2/FMMI</a:t>
            </a:r>
          </a:p>
          <a:p>
            <a:pPr marL="0" indent="0" algn="ctr">
              <a:buNone/>
            </a:pPr>
            <a:r>
              <a:rPr lang="en-US" sz="5400" dirty="0"/>
              <a:t> Travel Document</a:t>
            </a:r>
          </a:p>
          <a:p>
            <a:pPr marL="0" indent="0" algn="ctr">
              <a:buNone/>
            </a:pPr>
            <a:r>
              <a:rPr lang="en-US" sz="5400" dirty="0"/>
              <a:t> Interface Support</a:t>
            </a:r>
          </a:p>
        </p:txBody>
      </p:sp>
      <p:sp>
        <p:nvSpPr>
          <p:cNvPr id="3" name="Slide Number Placeholder 2">
            <a:extLst>
              <a:ext uri="{FF2B5EF4-FFF2-40B4-BE49-F238E27FC236}">
                <a16:creationId xmlns:a16="http://schemas.microsoft.com/office/drawing/2014/main" id="{F55C9798-0676-4CF3-8669-943258A19973}"/>
              </a:ext>
            </a:extLst>
          </p:cNvPr>
          <p:cNvSpPr>
            <a:spLocks noGrp="1"/>
          </p:cNvSpPr>
          <p:nvPr>
            <p:ph type="sldNum" sz="quarter" idx="12"/>
          </p:nvPr>
        </p:nvSpPr>
        <p:spPr/>
        <p:txBody>
          <a:bodyPr/>
          <a:lstStyle/>
          <a:p>
            <a:fld id="{32892FE9-6E3B-40F5-83C6-4FF46BD928C5}" type="slidenum">
              <a:rPr lang="en-US" smtClean="0"/>
              <a:t>16</a:t>
            </a:fld>
            <a:endParaRPr lang="en-US" dirty="0"/>
          </a:p>
        </p:txBody>
      </p:sp>
    </p:spTree>
    <p:extLst>
      <p:ext uri="{BB962C8B-B14F-4D97-AF65-F5344CB8AC3E}">
        <p14:creationId xmlns:p14="http://schemas.microsoft.com/office/powerpoint/2010/main" val="3522671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r>
              <a:rPr lang="en-US" sz="10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l</a:t>
            </a:r>
            <a:endParaRPr lang="en-US" sz="3600" dirty="0"/>
          </a:p>
        </p:txBody>
      </p:sp>
      <p:graphicFrame>
        <p:nvGraphicFramePr>
          <p:cNvPr id="16" name="Diagram 15" descr="Monitoring : ConcurGov Integration services Dashboard for Realtime state of integration services, Notices of outages and service suspensions, and Status information of document processing." title="ConcurGov Integration Services Dashboard"/>
          <p:cNvGraphicFramePr/>
          <p:nvPr>
            <p:extLst>
              <p:ext uri="{D42A27DB-BD31-4B8C-83A1-F6EECF244321}">
                <p14:modId xmlns:p14="http://schemas.microsoft.com/office/powerpoint/2010/main" val="2942957578"/>
              </p:ext>
            </p:extLst>
          </p:nvPr>
        </p:nvGraphicFramePr>
        <p:xfrm>
          <a:off x="-1" y="1730944"/>
          <a:ext cx="3288633" cy="491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Content Placeholder 12" descr="Picture of the integration dashboard" title="Integration Services Dashboar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435846" y="1535762"/>
            <a:ext cx="8756154" cy="5377516"/>
          </a:xfrm>
        </p:spPr>
      </p:pic>
      <p:sp>
        <p:nvSpPr>
          <p:cNvPr id="2" name="Slide Number Placeholder 1">
            <a:extLst>
              <a:ext uri="{FF2B5EF4-FFF2-40B4-BE49-F238E27FC236}">
                <a16:creationId xmlns:a16="http://schemas.microsoft.com/office/drawing/2014/main" id="{F52C21F2-C38D-40A8-8F9E-95EF75C38B71}"/>
              </a:ext>
            </a:extLst>
          </p:cNvPr>
          <p:cNvSpPr>
            <a:spLocks noGrp="1"/>
          </p:cNvSpPr>
          <p:nvPr>
            <p:ph type="sldNum" sz="quarter" idx="12"/>
          </p:nvPr>
        </p:nvSpPr>
        <p:spPr/>
        <p:txBody>
          <a:bodyPr/>
          <a:lstStyle/>
          <a:p>
            <a:fld id="{32892FE9-6E3B-40F5-83C6-4FF46BD928C5}" type="slidenum">
              <a:rPr lang="en-US" smtClean="0"/>
              <a:t>17</a:t>
            </a:fld>
            <a:endParaRPr lang="en-US" dirty="0"/>
          </a:p>
        </p:txBody>
      </p:sp>
    </p:spTree>
    <p:extLst>
      <p:ext uri="{BB962C8B-B14F-4D97-AF65-F5344CB8AC3E}">
        <p14:creationId xmlns:p14="http://schemas.microsoft.com/office/powerpoint/2010/main" val="392292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4C34-3646-4636-AB21-D20F2BB27CBE}"/>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m</a:t>
            </a:r>
            <a:endParaRPr lang="en-US" sz="4000" dirty="0"/>
          </a:p>
        </p:txBody>
      </p:sp>
      <p:sp>
        <p:nvSpPr>
          <p:cNvPr id="3" name="Content Placeholder 2">
            <a:extLst>
              <a:ext uri="{FF2B5EF4-FFF2-40B4-BE49-F238E27FC236}">
                <a16:creationId xmlns:a16="http://schemas.microsoft.com/office/drawing/2014/main" id="{9C8BE12E-CD6B-4A43-B681-834E2A408AD1}"/>
              </a:ext>
            </a:extLst>
          </p:cNvPr>
          <p:cNvSpPr>
            <a:spLocks noGrp="1"/>
          </p:cNvSpPr>
          <p:nvPr>
            <p:ph idx="1"/>
          </p:nvPr>
        </p:nvSpPr>
        <p:spPr>
          <a:xfrm>
            <a:off x="676275" y="1825625"/>
            <a:ext cx="10925175" cy="4351338"/>
          </a:xfrm>
        </p:spPr>
        <p:txBody>
          <a:bodyPr>
            <a:normAutofit/>
          </a:bodyPr>
          <a:lstStyle/>
          <a:p>
            <a:pPr marL="0" indent="0" algn="ctr">
              <a:buNone/>
            </a:pPr>
            <a:r>
              <a:rPr lang="en-US" sz="3600" u="sng" dirty="0">
                <a:ln w="0"/>
                <a:solidFill>
                  <a:prstClr val="black"/>
                </a:solidFill>
                <a:latin typeface="Calibri" panose="020F0502020204030204" pitchFamily="34" charset="0"/>
                <a:cs typeface="Times New Roman" panose="02020603050405020304" pitchFamily="18" charset="0"/>
              </a:rPr>
              <a:t>Monitoring Document Status (Reports)</a:t>
            </a:r>
          </a:p>
          <a:p>
            <a:pPr marL="0" indent="0" algn="ctr">
              <a:buNone/>
            </a:pPr>
            <a:endParaRPr lang="en-US" sz="1600" dirty="0"/>
          </a:p>
          <a:p>
            <a:pPr marL="0" indent="0">
              <a:buNone/>
            </a:pPr>
            <a:r>
              <a:rPr lang="en-US" dirty="0"/>
              <a:t>FMSC Help Desk Tier 1 provides support for the interface documents by daily running and analyzing five different status reports from ConcurGov</a:t>
            </a:r>
          </a:p>
          <a:p>
            <a:pPr lvl="1"/>
            <a:r>
              <a:rPr lang="en-US" dirty="0"/>
              <a:t>Obligation Pending</a:t>
            </a:r>
          </a:p>
          <a:p>
            <a:pPr lvl="1"/>
            <a:r>
              <a:rPr lang="en-US" dirty="0"/>
              <a:t>Voucher Pending</a:t>
            </a:r>
          </a:p>
          <a:p>
            <a:pPr lvl="1"/>
            <a:r>
              <a:rPr lang="en-US" dirty="0"/>
              <a:t>Voucher Received</a:t>
            </a:r>
          </a:p>
          <a:p>
            <a:pPr lvl="1"/>
            <a:r>
              <a:rPr lang="en-US" dirty="0"/>
              <a:t>Advance Submitted</a:t>
            </a:r>
          </a:p>
          <a:p>
            <a:pPr lvl="1"/>
            <a:r>
              <a:rPr lang="en-US" dirty="0"/>
              <a:t>Advance Received</a:t>
            </a:r>
          </a:p>
        </p:txBody>
      </p:sp>
      <p:sp>
        <p:nvSpPr>
          <p:cNvPr id="4" name="Slide Number Placeholder 3">
            <a:extLst>
              <a:ext uri="{FF2B5EF4-FFF2-40B4-BE49-F238E27FC236}">
                <a16:creationId xmlns:a16="http://schemas.microsoft.com/office/drawing/2014/main" id="{1AB7A96C-62CF-4839-BA3F-CE4F7E0195F7}"/>
              </a:ext>
            </a:extLst>
          </p:cNvPr>
          <p:cNvSpPr>
            <a:spLocks noGrp="1"/>
          </p:cNvSpPr>
          <p:nvPr>
            <p:ph type="sldNum" sz="quarter" idx="12"/>
          </p:nvPr>
        </p:nvSpPr>
        <p:spPr/>
        <p:txBody>
          <a:bodyPr/>
          <a:lstStyle/>
          <a:p>
            <a:fld id="{32892FE9-6E3B-40F5-83C6-4FF46BD928C5}" type="slidenum">
              <a:rPr lang="en-US" smtClean="0"/>
              <a:t>18</a:t>
            </a:fld>
            <a:endParaRPr lang="en-US" dirty="0"/>
          </a:p>
        </p:txBody>
      </p:sp>
    </p:spTree>
    <p:extLst>
      <p:ext uri="{BB962C8B-B14F-4D97-AF65-F5344CB8AC3E}">
        <p14:creationId xmlns:p14="http://schemas.microsoft.com/office/powerpoint/2010/main" val="304040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7BD4-2B12-4C9A-B73C-BFBE632A9E7B}"/>
              </a:ext>
            </a:extLst>
          </p:cNvPr>
          <p:cNvSpPr>
            <a:spLocks noGrp="1"/>
          </p:cNvSpPr>
          <p:nvPr>
            <p:ph type="title"/>
          </p:nvPr>
        </p:nvSpPr>
        <p:spPr/>
        <p:txBody>
          <a:bodyPr>
            <a:normAutofit/>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n</a:t>
            </a:r>
            <a:endParaRPr lang="en-US" dirty="0"/>
          </a:p>
        </p:txBody>
      </p:sp>
      <p:sp>
        <p:nvSpPr>
          <p:cNvPr id="3" name="Content Placeholder 2">
            <a:extLst>
              <a:ext uri="{FF2B5EF4-FFF2-40B4-BE49-F238E27FC236}">
                <a16:creationId xmlns:a16="http://schemas.microsoft.com/office/drawing/2014/main" id="{08D0010C-D1D3-41F2-91D9-79DD93487D10}"/>
              </a:ext>
            </a:extLst>
          </p:cNvPr>
          <p:cNvSpPr>
            <a:spLocks noGrp="1"/>
          </p:cNvSpPr>
          <p:nvPr>
            <p:ph idx="1"/>
          </p:nvPr>
        </p:nvSpPr>
        <p:spPr>
          <a:xfrm>
            <a:off x="552449" y="1825625"/>
            <a:ext cx="11096625" cy="4660900"/>
          </a:xfrm>
        </p:spPr>
        <p:txBody>
          <a:bodyPr>
            <a:normAutofit fontScale="92500"/>
          </a:bodyPr>
          <a:lstStyle/>
          <a:p>
            <a:pPr marL="0" indent="0" algn="ctr">
              <a:buNone/>
            </a:pPr>
            <a:r>
              <a:rPr lang="en-US" sz="3600" u="sng" dirty="0">
                <a:ln w="0"/>
                <a:solidFill>
                  <a:prstClr val="black"/>
                </a:solidFill>
                <a:latin typeface="Calibri" panose="020F0502020204030204" pitchFamily="34" charset="0"/>
                <a:cs typeface="Times New Roman" panose="02020603050405020304" pitchFamily="18" charset="0"/>
              </a:rPr>
              <a:t>Direct Document Interface Monitoring with Concur Support </a:t>
            </a:r>
            <a:r>
              <a:rPr lang="en-US" u="sng" dirty="0">
                <a:ln w="0"/>
                <a:solidFill>
                  <a:prstClr val="black"/>
                </a:solidFill>
                <a:latin typeface="Century Schoolbook" panose="02040604050505020304" pitchFamily="18" charset="0"/>
                <a:cs typeface="Times New Roman" panose="02020603050405020304" pitchFamily="18" charset="0"/>
              </a:rPr>
              <a:t> </a:t>
            </a:r>
          </a:p>
          <a:p>
            <a:pPr marL="0" indent="0" algn="ctr">
              <a:buNone/>
            </a:pPr>
            <a:endParaRPr lang="en-US" sz="1600" dirty="0"/>
          </a:p>
          <a:p>
            <a:pPr marL="0" indent="0" algn="ctr">
              <a:buNone/>
            </a:pPr>
            <a:r>
              <a:rPr lang="en-US" dirty="0"/>
              <a:t>FMSC Help Desk Tier 1 works daily with a dedicated resource from Concur’s Support Integration Team.  This allows us to:</a:t>
            </a:r>
          </a:p>
          <a:p>
            <a:r>
              <a:rPr lang="en-US" dirty="0"/>
              <a:t>Request detailed real-time status reports that can only be run by the Concur Integration Team</a:t>
            </a:r>
          </a:p>
          <a:p>
            <a:r>
              <a:rPr lang="en-US" dirty="0"/>
              <a:t>Gain detailed information regarding the status and condition of their middleware</a:t>
            </a:r>
          </a:p>
          <a:p>
            <a:r>
              <a:rPr lang="en-US" dirty="0"/>
              <a:t>Address rejects that are a result of interface sequencing</a:t>
            </a:r>
          </a:p>
          <a:p>
            <a:r>
              <a:rPr lang="en-US" dirty="0"/>
              <a:t>Request manual actions to be taken by Concur to fix document rejects/failures</a:t>
            </a:r>
          </a:p>
          <a:p>
            <a:pPr marL="0" indent="0">
              <a:buNone/>
            </a:pPr>
            <a:endParaRPr lang="en-US" dirty="0"/>
          </a:p>
        </p:txBody>
      </p:sp>
      <p:sp>
        <p:nvSpPr>
          <p:cNvPr id="4" name="Slide Number Placeholder 3">
            <a:extLst>
              <a:ext uri="{FF2B5EF4-FFF2-40B4-BE49-F238E27FC236}">
                <a16:creationId xmlns:a16="http://schemas.microsoft.com/office/drawing/2014/main" id="{E596B9FB-AE15-433C-8555-6B7509237EFB}"/>
              </a:ext>
            </a:extLst>
          </p:cNvPr>
          <p:cNvSpPr>
            <a:spLocks noGrp="1"/>
          </p:cNvSpPr>
          <p:nvPr>
            <p:ph type="sldNum" sz="quarter" idx="12"/>
          </p:nvPr>
        </p:nvSpPr>
        <p:spPr/>
        <p:txBody>
          <a:bodyPr/>
          <a:lstStyle/>
          <a:p>
            <a:fld id="{32892FE9-6E3B-40F5-83C6-4FF46BD928C5}" type="slidenum">
              <a:rPr lang="en-US" smtClean="0"/>
              <a:t>19</a:t>
            </a:fld>
            <a:endParaRPr lang="en-US" dirty="0"/>
          </a:p>
        </p:txBody>
      </p:sp>
    </p:spTree>
    <p:extLst>
      <p:ext uri="{BB962C8B-B14F-4D97-AF65-F5344CB8AC3E}">
        <p14:creationId xmlns:p14="http://schemas.microsoft.com/office/powerpoint/2010/main" val="70728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49F-B90E-4546-A7B1-475319BB3A42}"/>
              </a:ext>
            </a:extLst>
          </p:cNvPr>
          <p:cNvSpPr>
            <a:spLocks noGrp="1"/>
          </p:cNvSpPr>
          <p:nvPr>
            <p:ph type="title"/>
          </p:nvPr>
        </p:nvSpPr>
        <p:spPr>
          <a:xfrm>
            <a:off x="0" y="0"/>
            <a:ext cx="12161520" cy="1627632"/>
          </a:xfrm>
          <a:ln w="12700">
            <a:noFill/>
          </a:ln>
          <a:effectLst/>
        </p:spPr>
        <p:txBody>
          <a:bodyPr>
            <a:normAutofit/>
          </a:bodyPr>
          <a:lstStyle/>
          <a:p>
            <a:r>
              <a:rPr lang="en-US" sz="3600" b="1" dirty="0">
                <a:latin typeface="Century Schoolbook" panose="02040604050505020304" pitchFamily="18" charset="0"/>
                <a:ea typeface="Batang" panose="02030600000101010101" pitchFamily="18" charset="-127"/>
              </a:rPr>
              <a:t>AGENDA</a:t>
            </a:r>
          </a:p>
        </p:txBody>
      </p:sp>
      <p:sp>
        <p:nvSpPr>
          <p:cNvPr id="5" name="TextBox 4"/>
          <p:cNvSpPr txBox="1"/>
          <p:nvPr/>
        </p:nvSpPr>
        <p:spPr>
          <a:xfrm>
            <a:off x="276727" y="1903598"/>
            <a:ext cx="4531894"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a:t>
            </a:r>
            <a:r>
              <a:rPr lang="en-US" sz="3200" dirty="0">
                <a:latin typeface="Arial" panose="020B0604020202020204" pitchFamily="34" charset="0"/>
                <a:cs typeface="Arial" panose="020B0604020202020204" pitchFamily="34" charset="0"/>
              </a:rPr>
              <a:t>UR </a:t>
            </a:r>
            <a:r>
              <a:rPr lang="en-US" sz="4000" dirty="0">
                <a:latin typeface="Arial" panose="020B0604020202020204" pitchFamily="34" charset="0"/>
                <a:cs typeface="Arial" panose="020B0604020202020204" pitchFamily="34" charset="0"/>
              </a:rPr>
              <a:t>G</a:t>
            </a:r>
            <a:r>
              <a:rPr lang="en-US" sz="3200" dirty="0">
                <a:latin typeface="Arial" panose="020B0604020202020204" pitchFamily="34" charset="0"/>
                <a:cs typeface="Arial" panose="020B0604020202020204" pitchFamily="34" charset="0"/>
              </a:rPr>
              <a:t>OAL</a:t>
            </a:r>
          </a:p>
        </p:txBody>
      </p:sp>
      <p:graphicFrame>
        <p:nvGraphicFramePr>
          <p:cNvPr id="4" name="Diagram 3" descr="The goal of the help desk is to provide excellent customer service to both internal and external customers" title="our goal"/>
          <p:cNvGraphicFramePr/>
          <p:nvPr>
            <p:extLst>
              <p:ext uri="{D42A27DB-BD31-4B8C-83A1-F6EECF244321}">
                <p14:modId xmlns:p14="http://schemas.microsoft.com/office/powerpoint/2010/main" val="2623957557"/>
              </p:ext>
            </p:extLst>
          </p:nvPr>
        </p:nvGraphicFramePr>
        <p:xfrm>
          <a:off x="385011" y="2703095"/>
          <a:ext cx="4315326" cy="249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descr="FMSC Help desk" title="agenda"/>
          <p:cNvGraphicFramePr>
            <a:graphicFrameLocks noGrp="1"/>
          </p:cNvGraphicFramePr>
          <p:nvPr>
            <p:ph idx="1"/>
            <p:extLst>
              <p:ext uri="{D42A27DB-BD31-4B8C-83A1-F6EECF244321}">
                <p14:modId xmlns:p14="http://schemas.microsoft.com/office/powerpoint/2010/main" val="970465984"/>
              </p:ext>
            </p:extLst>
          </p:nvPr>
        </p:nvGraphicFramePr>
        <p:xfrm>
          <a:off x="4808621" y="1684421"/>
          <a:ext cx="7341883" cy="4707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FB38E303-39E8-4694-AABC-6AAA4879F39E}"/>
              </a:ext>
            </a:extLst>
          </p:cNvPr>
          <p:cNvSpPr>
            <a:spLocks noGrp="1"/>
          </p:cNvSpPr>
          <p:nvPr>
            <p:ph type="sldNum" sz="quarter" idx="12"/>
          </p:nvPr>
        </p:nvSpPr>
        <p:spPr/>
        <p:txBody>
          <a:bodyPr/>
          <a:lstStyle/>
          <a:p>
            <a:fld id="{32892FE9-6E3B-40F5-83C6-4FF46BD928C5}" type="slidenum">
              <a:rPr lang="en-US" smtClean="0"/>
              <a:t>2</a:t>
            </a:fld>
            <a:endParaRPr lang="en-US" dirty="0"/>
          </a:p>
        </p:txBody>
      </p:sp>
    </p:spTree>
    <p:extLst>
      <p:ext uri="{BB962C8B-B14F-4D97-AF65-F5344CB8AC3E}">
        <p14:creationId xmlns:p14="http://schemas.microsoft.com/office/powerpoint/2010/main" val="298140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FBF6-8DC8-42B8-A0FC-2B87B350047B}"/>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o</a:t>
            </a:r>
            <a:endParaRPr lang="en-US" dirty="0"/>
          </a:p>
        </p:txBody>
      </p:sp>
      <p:sp>
        <p:nvSpPr>
          <p:cNvPr id="5" name="Content Placeholder 4"/>
          <p:cNvSpPr>
            <a:spLocks noGrp="1"/>
          </p:cNvSpPr>
          <p:nvPr>
            <p:ph idx="1"/>
          </p:nvPr>
        </p:nvSpPr>
        <p:spPr/>
        <p:txBody>
          <a:bodyPr/>
          <a:lstStyle/>
          <a:p>
            <a:pPr marL="0" indent="0" algn="ctr">
              <a:buNone/>
            </a:pPr>
            <a:endParaRPr lang="en-US" dirty="0"/>
          </a:p>
          <a:p>
            <a:pPr marL="0" indent="0" algn="ctr">
              <a:buNone/>
            </a:pPr>
            <a:r>
              <a:rPr lang="en-US" sz="5400" dirty="0"/>
              <a:t>ETS2/FMMI</a:t>
            </a:r>
          </a:p>
          <a:p>
            <a:pPr marL="0" indent="0" algn="ctr">
              <a:buNone/>
            </a:pPr>
            <a:r>
              <a:rPr lang="en-US" sz="5400" dirty="0"/>
              <a:t> Service Now Support</a:t>
            </a:r>
          </a:p>
          <a:p>
            <a:pPr marL="0" indent="0" algn="ctr">
              <a:buNone/>
            </a:pPr>
            <a:r>
              <a:rPr lang="en-US" sz="5400" dirty="0"/>
              <a:t>Tickets </a:t>
            </a:r>
          </a:p>
        </p:txBody>
      </p:sp>
      <p:sp>
        <p:nvSpPr>
          <p:cNvPr id="3" name="Slide Number Placeholder 2">
            <a:extLst>
              <a:ext uri="{FF2B5EF4-FFF2-40B4-BE49-F238E27FC236}">
                <a16:creationId xmlns:a16="http://schemas.microsoft.com/office/drawing/2014/main" id="{D632C820-E6F0-4EE3-BCA9-B028BCEC5D10}"/>
              </a:ext>
            </a:extLst>
          </p:cNvPr>
          <p:cNvSpPr>
            <a:spLocks noGrp="1"/>
          </p:cNvSpPr>
          <p:nvPr>
            <p:ph type="sldNum" sz="quarter" idx="12"/>
          </p:nvPr>
        </p:nvSpPr>
        <p:spPr/>
        <p:txBody>
          <a:bodyPr/>
          <a:lstStyle/>
          <a:p>
            <a:fld id="{32892FE9-6E3B-40F5-83C6-4FF46BD928C5}" type="slidenum">
              <a:rPr lang="en-US" smtClean="0"/>
              <a:t>20</a:t>
            </a:fld>
            <a:endParaRPr lang="en-US" dirty="0"/>
          </a:p>
        </p:txBody>
      </p:sp>
    </p:spTree>
    <p:extLst>
      <p:ext uri="{BB962C8B-B14F-4D97-AF65-F5344CB8AC3E}">
        <p14:creationId xmlns:p14="http://schemas.microsoft.com/office/powerpoint/2010/main" val="372375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6C7F-A9C7-49AF-8A61-3FB1608022BE}"/>
              </a:ext>
            </a:extLst>
          </p:cNvPr>
          <p:cNvSpPr>
            <a:spLocks noGrp="1"/>
          </p:cNvSpPr>
          <p:nvPr>
            <p:ph type="title"/>
          </p:nvPr>
        </p:nvSpPr>
        <p:spPr/>
        <p:txBody>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9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p</a:t>
            </a:r>
            <a:endParaRPr lang="en-US" b="1" dirty="0"/>
          </a:p>
        </p:txBody>
      </p:sp>
      <p:sp>
        <p:nvSpPr>
          <p:cNvPr id="3" name="Content Placeholder 2">
            <a:extLst>
              <a:ext uri="{FF2B5EF4-FFF2-40B4-BE49-F238E27FC236}">
                <a16:creationId xmlns:a16="http://schemas.microsoft.com/office/drawing/2014/main" id="{D6C43F3C-F765-4CBE-A102-533AD1E3075A}"/>
              </a:ext>
            </a:extLst>
          </p:cNvPr>
          <p:cNvSpPr>
            <a:spLocks noGrp="1"/>
          </p:cNvSpPr>
          <p:nvPr>
            <p:ph idx="1"/>
          </p:nvPr>
        </p:nvSpPr>
        <p:spPr/>
        <p:txBody>
          <a:bodyPr/>
          <a:lstStyle/>
          <a:p>
            <a:pPr marL="0" indent="0" algn="ctr">
              <a:buNone/>
            </a:pPr>
            <a:r>
              <a:rPr lang="en-US" sz="4000" u="sng" dirty="0"/>
              <a:t>Requesting Support Services</a:t>
            </a:r>
          </a:p>
          <a:p>
            <a:r>
              <a:rPr lang="en-US" dirty="0"/>
              <a:t>Telephone Calls</a:t>
            </a:r>
          </a:p>
          <a:p>
            <a:r>
              <a:rPr lang="en-US" dirty="0"/>
              <a:t>Written Inquiries (emails)</a:t>
            </a:r>
          </a:p>
          <a:p>
            <a:r>
              <a:rPr lang="en-US" dirty="0"/>
              <a:t>Service Now Tickets</a:t>
            </a:r>
          </a:p>
          <a:p>
            <a:r>
              <a:rPr lang="en-US" dirty="0"/>
              <a:t>Concur Support Cases</a:t>
            </a:r>
          </a:p>
          <a:p>
            <a:r>
              <a:rPr lang="en-US" dirty="0"/>
              <a:t>Reject Report Support</a:t>
            </a:r>
          </a:p>
          <a:p>
            <a:r>
              <a:rPr lang="en-US" dirty="0"/>
              <a:t>Agency Report Support (ULO)</a:t>
            </a:r>
          </a:p>
        </p:txBody>
      </p:sp>
      <p:sp>
        <p:nvSpPr>
          <p:cNvPr id="4" name="Slide Number Placeholder 3">
            <a:extLst>
              <a:ext uri="{FF2B5EF4-FFF2-40B4-BE49-F238E27FC236}">
                <a16:creationId xmlns:a16="http://schemas.microsoft.com/office/drawing/2014/main" id="{2D258879-92B6-404F-A4F8-3E1D1F0085AE}"/>
              </a:ext>
            </a:extLst>
          </p:cNvPr>
          <p:cNvSpPr>
            <a:spLocks noGrp="1"/>
          </p:cNvSpPr>
          <p:nvPr>
            <p:ph type="sldNum" sz="quarter" idx="12"/>
          </p:nvPr>
        </p:nvSpPr>
        <p:spPr/>
        <p:txBody>
          <a:bodyPr/>
          <a:lstStyle/>
          <a:p>
            <a:fld id="{32892FE9-6E3B-40F5-83C6-4FF46BD928C5}" type="slidenum">
              <a:rPr lang="en-US" smtClean="0"/>
              <a:t>21</a:t>
            </a:fld>
            <a:endParaRPr lang="en-US" dirty="0"/>
          </a:p>
        </p:txBody>
      </p:sp>
    </p:spTree>
    <p:extLst>
      <p:ext uri="{BB962C8B-B14F-4D97-AF65-F5344CB8AC3E}">
        <p14:creationId xmlns:p14="http://schemas.microsoft.com/office/powerpoint/2010/main" val="327204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377-F84F-4E7C-8439-EE0820536C3B}"/>
              </a:ext>
            </a:extLst>
          </p:cNvPr>
          <p:cNvSpPr>
            <a:spLocks noGrp="1"/>
          </p:cNvSpPr>
          <p:nvPr>
            <p:ph type="title"/>
          </p:nvPr>
        </p:nvSpPr>
        <p:spPr>
          <a:xfrm>
            <a:off x="0" y="-54864"/>
            <a:ext cx="12161520" cy="1554480"/>
          </a:xfrm>
          <a:ln>
            <a:noFill/>
          </a:ln>
        </p:spPr>
        <p:txBody>
          <a:bodyPr>
            <a:normAutofit/>
          </a:bodyPr>
          <a:lstStyle/>
          <a:p>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endParaRPr lang="en-US" sz="3600" dirty="0"/>
          </a:p>
        </p:txBody>
      </p:sp>
      <p:sp>
        <p:nvSpPr>
          <p:cNvPr id="3" name="TextBox 2" descr="Houirs of  opeations: 7:45 am to 4:00 pm cst&#10;&#10;Contact number : 1 800 421 0323" title="FMSC Help desk "/>
          <p:cNvSpPr txBox="1"/>
          <p:nvPr/>
        </p:nvSpPr>
        <p:spPr>
          <a:xfrm>
            <a:off x="146304" y="1655063"/>
            <a:ext cx="11676888" cy="4920869"/>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dirty="0"/>
          </a:p>
        </p:txBody>
      </p:sp>
      <p:pic>
        <p:nvPicPr>
          <p:cNvPr id="5" name="Content Placeholder 4" descr="We have your back" title="FMSC Helpdesk Tier 1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587" y="1793019"/>
            <a:ext cx="6096000" cy="3437350"/>
          </a:xfrm>
          <a:prstGeom prst="rect">
            <a:avLst/>
          </a:prstGeom>
          <a:solidFill>
            <a:schemeClr val="accent6"/>
          </a:solidFill>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6" name="Diagram 5" descr="Hours of operation - 7:45 am to 4:00 pm CST&#10;&#10;Contact number is 18004210323 or fmsc.help@usda.gov" title="FMSC Help desk"/>
          <p:cNvGraphicFramePr/>
          <p:nvPr>
            <p:extLst>
              <p:ext uri="{D42A27DB-BD31-4B8C-83A1-F6EECF244321}">
                <p14:modId xmlns:p14="http://schemas.microsoft.com/office/powerpoint/2010/main" val="1290476050"/>
              </p:ext>
            </p:extLst>
          </p:nvPr>
        </p:nvGraphicFramePr>
        <p:xfrm>
          <a:off x="771525" y="5385816"/>
          <a:ext cx="10906125" cy="1190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D9704FC-3BC2-42CD-8D9F-92EB20C1CAC2}"/>
              </a:ext>
            </a:extLst>
          </p:cNvPr>
          <p:cNvSpPr>
            <a:spLocks noGrp="1"/>
          </p:cNvSpPr>
          <p:nvPr>
            <p:ph type="sldNum" sz="quarter" idx="12"/>
          </p:nvPr>
        </p:nvSpPr>
        <p:spPr/>
        <p:txBody>
          <a:bodyPr/>
          <a:lstStyle/>
          <a:p>
            <a:fld id="{32892FE9-6E3B-40F5-83C6-4FF46BD928C5}" type="slidenum">
              <a:rPr lang="en-US" smtClean="0"/>
              <a:t>22</a:t>
            </a:fld>
            <a:endParaRPr lang="en-US" dirty="0"/>
          </a:p>
        </p:txBody>
      </p:sp>
    </p:spTree>
    <p:extLst>
      <p:ext uri="{BB962C8B-B14F-4D97-AF65-F5344CB8AC3E}">
        <p14:creationId xmlns:p14="http://schemas.microsoft.com/office/powerpoint/2010/main" val="30681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377-F84F-4E7C-8439-EE0820536C3B}"/>
              </a:ext>
            </a:extLst>
          </p:cNvPr>
          <p:cNvSpPr>
            <a:spLocks noGrp="1"/>
          </p:cNvSpPr>
          <p:nvPr>
            <p:ph type="title"/>
          </p:nvPr>
        </p:nvSpPr>
        <p:spPr>
          <a:xfrm>
            <a:off x="67817" y="0"/>
            <a:ext cx="12030075" cy="1640204"/>
          </a:xfrm>
          <a:ln w="12700">
            <a:noFill/>
          </a:ln>
        </p:spPr>
        <p:txBody>
          <a:bodyPr anchor="ctr">
            <a:normAutofit fontScale="90000"/>
          </a:bodyPr>
          <a:lstStyle/>
          <a:p>
            <a:r>
              <a:rPr lang="en-US" dirty="0">
                <a:ln w="0"/>
                <a:effectLst>
                  <a:outerShdw blurRad="38100" dist="19050" dir="2700000" algn="tl" rotWithShape="0">
                    <a:schemeClr val="dk1">
                      <a:alpha val="40000"/>
                    </a:schemeClr>
                  </a:outerShdw>
                </a:effectLst>
                <a:cs typeface="Times New Roman" panose="02020603050405020304" pitchFamily="18" charset="0"/>
              </a:rPr>
              <a:t/>
            </a:r>
            <a:br>
              <a:rPr lang="en-US" dirty="0">
                <a:ln w="0"/>
                <a:effectLst>
                  <a:outerShdw blurRad="38100" dist="19050" dir="2700000" algn="tl" rotWithShape="0">
                    <a:schemeClr val="dk1">
                      <a:alpha val="40000"/>
                    </a:schemeClr>
                  </a:outerShdw>
                </a:effectLst>
                <a:cs typeface="Times New Roman" panose="02020603050405020304" pitchFamily="18" charset="0"/>
              </a:rPr>
            </a:br>
            <a:r>
              <a:rPr lang="en-US" sz="13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t/>
            </a:r>
            <a:br>
              <a:rPr lang="en-US" sz="13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br>
            <a:r>
              <a:rPr lang="en-US" sz="36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t>FMSC Help Desk</a:t>
            </a:r>
            <a:br>
              <a:rPr lang="en-US" sz="36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br>
            <a:r>
              <a:rPr lang="en-US" sz="36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t> Tier 1 </a:t>
            </a:r>
            <a:br>
              <a:rPr lang="en-US" sz="36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br>
            <a:r>
              <a:rPr lang="en-US" sz="3600" dirty="0">
                <a:ln w="0"/>
                <a:effectLst>
                  <a:outerShdw blurRad="38100" dist="19050" dir="2700000" algn="tl" rotWithShape="0">
                    <a:schemeClr val="dk1">
                      <a:alpha val="40000"/>
                    </a:schemeClr>
                  </a:outerShdw>
                </a:effectLst>
                <a:latin typeface="Century Schoolbook" panose="02040604050505020304" pitchFamily="18" charset="0"/>
                <a:cs typeface="Times New Roman" panose="02020603050405020304" pitchFamily="18" charset="0"/>
              </a:rPr>
              <a:t>ETS2/FMMI Support </a:t>
            </a:r>
            <a:r>
              <a:rPr lang="en-US" dirty="0">
                <a:ln w="0"/>
                <a:effectLst>
                  <a:outerShdw blurRad="38100" dist="19050" dir="2700000" algn="tl" rotWithShape="0">
                    <a:schemeClr val="dk1">
                      <a:alpha val="40000"/>
                    </a:schemeClr>
                  </a:outerShdw>
                </a:effectLst>
              </a:rPr>
              <a:t/>
            </a:r>
            <a:br>
              <a:rPr lang="en-US" dirty="0">
                <a:ln w="0"/>
                <a:effectLst>
                  <a:outerShdw blurRad="38100" dist="19050" dir="2700000" algn="tl" rotWithShape="0">
                    <a:schemeClr val="dk1">
                      <a:alpha val="40000"/>
                    </a:schemeClr>
                  </a:outerShdw>
                </a:effectLst>
              </a:rPr>
            </a:br>
            <a:endParaRPr lang="en-US" dirty="0"/>
          </a:p>
        </p:txBody>
      </p:sp>
      <p:sp>
        <p:nvSpPr>
          <p:cNvPr id="4" name="Rectangle 3"/>
          <p:cNvSpPr/>
          <p:nvPr/>
        </p:nvSpPr>
        <p:spPr>
          <a:xfrm>
            <a:off x="354971" y="1845889"/>
            <a:ext cx="3043847" cy="92333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none">
            <a:spAutoFit/>
          </a:bodyPr>
          <a:lstStyle/>
          <a:p>
            <a:r>
              <a:rPr lang="en-US" sz="5400" dirty="0">
                <a:ln w="0"/>
                <a:effectLst>
                  <a:outerShdw blurRad="38100" dist="19050" dir="2700000" algn="tl" rotWithShape="0">
                    <a:schemeClr val="dk1">
                      <a:alpha val="40000"/>
                    </a:schemeClr>
                  </a:outerShdw>
                </a:effectLst>
              </a:rPr>
              <a:t>W</a:t>
            </a:r>
            <a:r>
              <a:rPr lang="en-US" sz="4400" dirty="0">
                <a:ln w="0"/>
                <a:effectLst>
                  <a:outerShdw blurRad="38100" dist="19050" dir="2700000" algn="tl" rotWithShape="0">
                    <a:schemeClr val="dk1">
                      <a:alpha val="40000"/>
                    </a:schemeClr>
                  </a:outerShdw>
                </a:effectLst>
              </a:rPr>
              <a:t>ho</a:t>
            </a:r>
            <a:r>
              <a:rPr lang="en-US" sz="2000" dirty="0">
                <a:ln w="0"/>
                <a:effectLst>
                  <a:outerShdw blurRad="38100" dist="19050" dir="2700000" algn="tl" rotWithShape="0">
                    <a:schemeClr val="dk1">
                      <a:alpha val="40000"/>
                    </a:schemeClr>
                  </a:outerShdw>
                </a:effectLst>
              </a:rPr>
              <a:t> </a:t>
            </a:r>
            <a:r>
              <a:rPr lang="en-US" sz="3600" dirty="0">
                <a:ln w="0"/>
              </a:rPr>
              <a:t>We Are?</a:t>
            </a:r>
          </a:p>
        </p:txBody>
      </p:sp>
      <p:sp>
        <p:nvSpPr>
          <p:cNvPr id="3" name="Content Placeholder 2">
            <a:extLst>
              <a:ext uri="{FF2B5EF4-FFF2-40B4-BE49-F238E27FC236}">
                <a16:creationId xmlns:a16="http://schemas.microsoft.com/office/drawing/2014/main" id="{F5F1DA51-2CDA-4DC7-B3E7-629F86F790A3}"/>
              </a:ext>
            </a:extLst>
          </p:cNvPr>
          <p:cNvSpPr>
            <a:spLocks noGrp="1"/>
          </p:cNvSpPr>
          <p:nvPr>
            <p:ph idx="1"/>
          </p:nvPr>
        </p:nvSpPr>
        <p:spPr>
          <a:xfrm>
            <a:off x="210592" y="2734055"/>
            <a:ext cx="4373880" cy="4006596"/>
          </a:xfrm>
        </p:spPr>
        <p:txBody>
          <a:bodyPr/>
          <a:lstStyle/>
          <a:p>
            <a:pPr marL="0" indent="0">
              <a:buNone/>
            </a:pPr>
            <a:endParaRPr lang="en-US" sz="1050" dirty="0"/>
          </a:p>
          <a:p>
            <a:pPr marL="0" indent="0">
              <a:buNone/>
            </a:pPr>
            <a:r>
              <a:rPr lang="en-US" dirty="0"/>
              <a:t>A highly trained and dedicated Tier 1 Help Desk providing customer-focused assistance and solutions on multiple levels for the ETS2 (ConcurGov) Travel System/FMMI support.</a:t>
            </a:r>
          </a:p>
          <a:p>
            <a:pPr marL="0" indent="0">
              <a:buNone/>
            </a:pPr>
            <a:endParaRPr lang="en-US" dirty="0"/>
          </a:p>
        </p:txBody>
      </p:sp>
      <p:graphicFrame>
        <p:nvGraphicFramePr>
          <p:cNvPr id="8" name="Diagram 7" descr="Analyst  - Triage and ticket assignment. Instant resolution&#10;Sr. analyst - research, Analysis and resolution for complex issues.&#10;Lead Analyst escalated complex issues and reporting. deep dive analysis, resolution and vendor esclation." title="FMSC Help desk Tier 1"/>
          <p:cNvGraphicFramePr/>
          <p:nvPr>
            <p:extLst>
              <p:ext uri="{D42A27DB-BD31-4B8C-83A1-F6EECF244321}">
                <p14:modId xmlns:p14="http://schemas.microsoft.com/office/powerpoint/2010/main" val="3742957344"/>
              </p:ext>
            </p:extLst>
          </p:nvPr>
        </p:nvGraphicFramePr>
        <p:xfrm>
          <a:off x="6016752" y="2734056"/>
          <a:ext cx="5504688" cy="3190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0E74AA1-3C59-4297-B859-A7AEF314346A}"/>
              </a:ext>
            </a:extLst>
          </p:cNvPr>
          <p:cNvSpPr>
            <a:spLocks noGrp="1"/>
          </p:cNvSpPr>
          <p:nvPr>
            <p:ph type="sldNum" sz="quarter" idx="12"/>
          </p:nvPr>
        </p:nvSpPr>
        <p:spPr/>
        <p:txBody>
          <a:bodyPr/>
          <a:lstStyle/>
          <a:p>
            <a:fld id="{32892FE9-6E3B-40F5-83C6-4FF46BD928C5}" type="slidenum">
              <a:rPr lang="en-US" smtClean="0"/>
              <a:t>3</a:t>
            </a:fld>
            <a:endParaRPr lang="en-US" dirty="0"/>
          </a:p>
        </p:txBody>
      </p:sp>
    </p:spTree>
    <p:extLst>
      <p:ext uri="{BB962C8B-B14F-4D97-AF65-F5344CB8AC3E}">
        <p14:creationId xmlns:p14="http://schemas.microsoft.com/office/powerpoint/2010/main" val="136141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377-F84F-4E7C-8439-EE0820536C3B}"/>
              </a:ext>
            </a:extLst>
          </p:cNvPr>
          <p:cNvSpPr>
            <a:spLocks noGrp="1"/>
          </p:cNvSpPr>
          <p:nvPr>
            <p:ph type="title"/>
          </p:nvPr>
        </p:nvSpPr>
        <p:spPr>
          <a:xfrm>
            <a:off x="80010" y="86486"/>
            <a:ext cx="12088368" cy="1691641"/>
          </a:xfrm>
          <a:ln w="12700">
            <a:noFill/>
          </a:ln>
        </p:spPr>
        <p:txBody>
          <a:bodyPr anchor="ctr">
            <a:normAutofit fontScale="90000"/>
          </a:bodyPr>
          <a:lstStyle/>
          <a:p>
            <a:r>
              <a:rPr lang="en-US" sz="13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
            </a:r>
            <a:br>
              <a:rPr lang="en-US" sz="13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303397" y="1959380"/>
            <a:ext cx="3076740" cy="923330"/>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none">
            <a:spAutoFit/>
          </a:bodyPr>
          <a:lstStyle/>
          <a:p>
            <a:r>
              <a:rPr lang="en-US" sz="5400" dirty="0">
                <a:ln w="0"/>
                <a:effectLst>
                  <a:outerShdw blurRad="38100" dist="19050" dir="2700000" algn="tl" rotWithShape="0">
                    <a:schemeClr val="dk1">
                      <a:alpha val="40000"/>
                    </a:schemeClr>
                  </a:outerShdw>
                </a:effectLst>
              </a:rPr>
              <a:t>W</a:t>
            </a:r>
            <a:r>
              <a:rPr lang="en-US" sz="4400" dirty="0">
                <a:ln w="0"/>
                <a:effectLst>
                  <a:outerShdw blurRad="38100" dist="19050" dir="2700000" algn="tl" rotWithShape="0">
                    <a:schemeClr val="dk1">
                      <a:alpha val="40000"/>
                    </a:schemeClr>
                  </a:outerShdw>
                </a:effectLst>
              </a:rPr>
              <a:t>hat</a:t>
            </a:r>
            <a:r>
              <a:rPr lang="en-US" sz="2000" dirty="0">
                <a:ln w="0"/>
                <a:effectLst>
                  <a:outerShdw blurRad="38100" dist="19050" dir="2700000" algn="tl" rotWithShape="0">
                    <a:schemeClr val="dk1">
                      <a:alpha val="40000"/>
                    </a:schemeClr>
                  </a:outerShdw>
                </a:effectLst>
              </a:rPr>
              <a:t> </a:t>
            </a:r>
            <a:r>
              <a:rPr lang="en-US" sz="3600" dirty="0">
                <a:ln w="0"/>
              </a:rPr>
              <a:t>We Do?</a:t>
            </a:r>
          </a:p>
        </p:txBody>
      </p:sp>
      <p:sp>
        <p:nvSpPr>
          <p:cNvPr id="7" name="Content Placeholder 6"/>
          <p:cNvSpPr>
            <a:spLocks noGrp="1"/>
          </p:cNvSpPr>
          <p:nvPr>
            <p:ph idx="1"/>
          </p:nvPr>
        </p:nvSpPr>
        <p:spPr>
          <a:xfrm>
            <a:off x="160020" y="1778127"/>
            <a:ext cx="11928348" cy="4946523"/>
          </a:xfrm>
        </p:spPr>
        <p:txBody>
          <a:bodyPr>
            <a:normAutofit lnSpcReduction="10000"/>
          </a:bodyPr>
          <a:lstStyle/>
          <a:p>
            <a:pPr marL="0" lvl="0" indent="0">
              <a:buNone/>
            </a:pPr>
            <a:endParaRPr lang="en-US" sz="2400" dirty="0"/>
          </a:p>
          <a:p>
            <a:pPr lvl="0"/>
            <a:endParaRPr lang="en-US" sz="2400" dirty="0"/>
          </a:p>
          <a:p>
            <a:pPr lvl="0"/>
            <a:endParaRPr lang="en-US" sz="2400" dirty="0"/>
          </a:p>
          <a:p>
            <a:pPr lvl="0"/>
            <a:r>
              <a:rPr lang="en-US" sz="2400" dirty="0"/>
              <a:t>Address and resolve most ETS2/ConcurGov documents and any related accounting system issues, both user and systemic.</a:t>
            </a:r>
          </a:p>
          <a:p>
            <a:pPr lvl="0"/>
            <a:r>
              <a:rPr lang="en-US" sz="2400" dirty="0"/>
              <a:t>Proactively monitors ConcurGov document processing, reports and email notifications to remain ahead of systems problems, while working with dedicated resources to resolve issues before they are reported by an agency.</a:t>
            </a:r>
          </a:p>
          <a:p>
            <a:pPr lvl="0"/>
            <a:r>
              <a:rPr lang="en-US" sz="2400" dirty="0"/>
              <a:t>Provide agency support for internal errors received when traveler documents are entered and rejected.</a:t>
            </a:r>
          </a:p>
          <a:p>
            <a:r>
              <a:rPr lang="en-US" sz="2400" dirty="0"/>
              <a:t>Perform analysis of Concur Support cases entered both by agencies and the FMSC Help Desk, to determine trends in document and/or system failure.  </a:t>
            </a:r>
          </a:p>
          <a:p>
            <a:r>
              <a:rPr lang="en-US" sz="2400" dirty="0"/>
              <a:t>Act as advocate for agencies in Concur Account Manager meetings and User groups. </a:t>
            </a:r>
            <a:endParaRPr lang="en-US" sz="2600" dirty="0"/>
          </a:p>
          <a:p>
            <a:pPr marL="0" indent="0">
              <a:buNone/>
            </a:pPr>
            <a:endParaRPr lang="en-US" sz="2600" dirty="0"/>
          </a:p>
          <a:p>
            <a:pPr marL="0" indent="0">
              <a:buNone/>
            </a:pPr>
            <a:endParaRPr lang="en-US" sz="2600"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DF4B45A-1D40-4170-8BE2-2056994CDEFC}"/>
              </a:ext>
            </a:extLst>
          </p:cNvPr>
          <p:cNvSpPr>
            <a:spLocks noGrp="1"/>
          </p:cNvSpPr>
          <p:nvPr>
            <p:ph type="sldNum" sz="quarter" idx="12"/>
          </p:nvPr>
        </p:nvSpPr>
        <p:spPr/>
        <p:txBody>
          <a:bodyPr/>
          <a:lstStyle/>
          <a:p>
            <a:fld id="{32892FE9-6E3B-40F5-83C6-4FF46BD928C5}" type="slidenum">
              <a:rPr lang="en-US" smtClean="0"/>
              <a:t>4</a:t>
            </a:fld>
            <a:endParaRPr lang="en-US" dirty="0"/>
          </a:p>
        </p:txBody>
      </p:sp>
    </p:spTree>
    <p:extLst>
      <p:ext uri="{BB962C8B-B14F-4D97-AF65-F5344CB8AC3E}">
        <p14:creationId xmlns:p14="http://schemas.microsoft.com/office/powerpoint/2010/main" val="94889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377-F84F-4E7C-8439-EE0820536C3B}"/>
              </a:ext>
            </a:extLst>
          </p:cNvPr>
          <p:cNvSpPr>
            <a:spLocks noGrp="1"/>
          </p:cNvSpPr>
          <p:nvPr>
            <p:ph type="title"/>
          </p:nvPr>
        </p:nvSpPr>
        <p:spPr>
          <a:xfrm>
            <a:off x="0" y="-54864"/>
            <a:ext cx="12088368" cy="1691641"/>
          </a:xfrm>
          <a:ln w="12700">
            <a:noFill/>
          </a:ln>
        </p:spPr>
        <p:txBody>
          <a:bodyPr anchor="ctr">
            <a:normAutofit fontScale="90000"/>
          </a:bodyPr>
          <a:lstStyle/>
          <a:p>
            <a:r>
              <a:rPr lang="en-US" sz="13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
            </a:r>
            <a:br>
              <a:rPr lang="en-US" sz="13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r>
              <a:rPr lang="en-US" sz="10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a</a:t>
            </a: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192104" y="1807665"/>
            <a:ext cx="2021579" cy="923330"/>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none">
            <a:spAutoFit/>
          </a:bodyPr>
          <a:lstStyle/>
          <a:p>
            <a:r>
              <a:rPr lang="en-US" sz="5400" dirty="0">
                <a:ln w="0"/>
                <a:effectLst>
                  <a:outerShdw blurRad="38100" dist="19050" dir="2700000" algn="tl" rotWithShape="0">
                    <a:schemeClr val="dk1">
                      <a:alpha val="40000"/>
                    </a:schemeClr>
                  </a:outerShdw>
                </a:effectLst>
              </a:rPr>
              <a:t>W</a:t>
            </a:r>
            <a:r>
              <a:rPr lang="en-US" sz="4400" dirty="0">
                <a:ln w="0"/>
                <a:effectLst>
                  <a:outerShdw blurRad="38100" dist="19050" dir="2700000" algn="tl" rotWithShape="0">
                    <a:schemeClr val="dk1">
                      <a:alpha val="40000"/>
                    </a:schemeClr>
                  </a:outerShdw>
                </a:effectLst>
              </a:rPr>
              <a:t>hy</a:t>
            </a:r>
            <a:r>
              <a:rPr lang="en-US" sz="2000" dirty="0">
                <a:ln w="0"/>
                <a:effectLst>
                  <a:outerShdw blurRad="38100" dist="19050" dir="2700000" algn="tl" rotWithShape="0">
                    <a:schemeClr val="dk1">
                      <a:alpha val="40000"/>
                    </a:schemeClr>
                  </a:outerShdw>
                </a:effectLst>
              </a:rPr>
              <a:t> </a:t>
            </a:r>
            <a:r>
              <a:rPr lang="en-US" sz="3600" dirty="0">
                <a:ln w="0"/>
              </a:rPr>
              <a:t>We</a:t>
            </a:r>
          </a:p>
        </p:txBody>
      </p:sp>
      <p:pic>
        <p:nvPicPr>
          <p:cNvPr id="3" name="Picture 2" descr="Support" title="FMSC Help Desk Tier 1"/>
          <p:cNvPicPr>
            <a:picLocks noChangeAspect="1"/>
          </p:cNvPicPr>
          <p:nvPr/>
        </p:nvPicPr>
        <p:blipFill>
          <a:blip r:embed="rId2"/>
          <a:stretch>
            <a:fillRect/>
          </a:stretch>
        </p:blipFill>
        <p:spPr>
          <a:xfrm>
            <a:off x="2245767" y="2511668"/>
            <a:ext cx="1305402" cy="1176811"/>
          </a:xfrm>
          <a:prstGeom prst="rect">
            <a:avLst/>
          </a:prstGeom>
        </p:spPr>
      </p:pic>
      <p:sp>
        <p:nvSpPr>
          <p:cNvPr id="7" name="Content Placeholder 6"/>
          <p:cNvSpPr>
            <a:spLocks noGrp="1"/>
          </p:cNvSpPr>
          <p:nvPr>
            <p:ph idx="1"/>
          </p:nvPr>
        </p:nvSpPr>
        <p:spPr>
          <a:xfrm>
            <a:off x="160020" y="1778127"/>
            <a:ext cx="11928348" cy="4946523"/>
          </a:xfrm>
        </p:spPr>
        <p:txBody>
          <a:bodyPr>
            <a:normAutofit/>
          </a:bodyPr>
          <a:lstStyle/>
          <a:p>
            <a:pPr marL="3200400" lvl="7" indent="0">
              <a:buNone/>
            </a:pPr>
            <a:endParaRPr lang="en-US" sz="1400" dirty="0"/>
          </a:p>
          <a:p>
            <a:pPr marL="3200400" lvl="7" indent="0">
              <a:buNone/>
            </a:pPr>
            <a:endParaRPr lang="en-US" sz="2400" dirty="0"/>
          </a:p>
          <a:p>
            <a:pPr marL="3200400" lvl="7" indent="0">
              <a:buNone/>
            </a:pPr>
            <a:endParaRPr lang="en-US" sz="2800" dirty="0"/>
          </a:p>
          <a:p>
            <a:pPr marL="3657600" lvl="8" indent="0">
              <a:buNone/>
            </a:pPr>
            <a:r>
              <a:rPr lang="en-US" sz="2400" dirty="0"/>
              <a:t>Automated systems are implemented by USDA to accurately process, record, store and report financial data. Systems are linked via interfaces and often perform as designed. However, the best systems still require user and application support</a:t>
            </a:r>
            <a:r>
              <a:rPr lang="en-US" sz="2600" dirty="0"/>
              <a:t>.</a:t>
            </a:r>
          </a:p>
          <a:p>
            <a:pPr marL="3200400" lvl="7" indent="0">
              <a:buNone/>
            </a:pPr>
            <a:endParaRPr lang="en-US" sz="2400" dirty="0"/>
          </a:p>
          <a:p>
            <a:pPr marL="457200" lvl="1" indent="0" algn="ctr">
              <a:buNone/>
            </a:pPr>
            <a:r>
              <a:rPr lang="en-US" sz="3200" i="1" dirty="0">
                <a:latin typeface="Century Schoolbook" panose="02040604050505020304" pitchFamily="18" charset="0"/>
              </a:rPr>
              <a:t>FMSC Help Desk Tier1, USDA’s best choice for first line support for our customers.</a:t>
            </a:r>
          </a:p>
          <a:p>
            <a:pPr marL="0" indent="0">
              <a:buNone/>
            </a:pPr>
            <a:endParaRPr lang="en-US" sz="2400" dirty="0"/>
          </a:p>
          <a:p>
            <a:pPr marL="0" indent="0">
              <a:buNone/>
            </a:pPr>
            <a:r>
              <a:rPr lang="en-US" sz="2400" dirty="0"/>
              <a:t> </a:t>
            </a:r>
            <a:endParaRPr lang="en-US" sz="2600" dirty="0"/>
          </a:p>
          <a:p>
            <a:pPr marL="0" indent="0">
              <a:buNone/>
            </a:pPr>
            <a:endParaRPr lang="en-US" sz="2600" dirty="0"/>
          </a:p>
          <a:p>
            <a:pPr marL="0" indent="0">
              <a:buNone/>
            </a:pPr>
            <a:endParaRPr lang="en-US" sz="26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528B0A7-238D-4AE0-9FB1-61F0081768F6}"/>
              </a:ext>
            </a:extLst>
          </p:cNvPr>
          <p:cNvSpPr>
            <a:spLocks noGrp="1"/>
          </p:cNvSpPr>
          <p:nvPr>
            <p:ph type="sldNum" sz="quarter" idx="12"/>
          </p:nvPr>
        </p:nvSpPr>
        <p:spPr/>
        <p:txBody>
          <a:bodyPr/>
          <a:lstStyle/>
          <a:p>
            <a:fld id="{32892FE9-6E3B-40F5-83C6-4FF46BD928C5}" type="slidenum">
              <a:rPr lang="en-US" smtClean="0"/>
              <a:t>5</a:t>
            </a:fld>
            <a:endParaRPr lang="en-US" dirty="0"/>
          </a:p>
        </p:txBody>
      </p:sp>
    </p:spTree>
    <p:extLst>
      <p:ext uri="{BB962C8B-B14F-4D97-AF65-F5344CB8AC3E}">
        <p14:creationId xmlns:p14="http://schemas.microsoft.com/office/powerpoint/2010/main" val="256137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noFill/>
          </a:ln>
        </p:spPr>
        <p:txBody>
          <a:bodyPr>
            <a:normAutofit fontScale="90000"/>
          </a:bodyPr>
          <a:lstStyle/>
          <a:p>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endParaRPr lang="en-US" sz="3600" dirty="0">
              <a:latin typeface="Century Schoolbook" panose="02040604050505020304" pitchFamily="18" charset="0"/>
            </a:endParaRPr>
          </a:p>
        </p:txBody>
      </p:sp>
      <p:sp>
        <p:nvSpPr>
          <p:cNvPr id="3" name="Content Placeholder 2"/>
          <p:cNvSpPr>
            <a:spLocks noGrp="1"/>
          </p:cNvSpPr>
          <p:nvPr>
            <p:ph idx="1"/>
          </p:nvPr>
        </p:nvSpPr>
        <p:spPr>
          <a:xfrm>
            <a:off x="47216" y="1666875"/>
            <a:ext cx="12114304" cy="5059329"/>
          </a:xfrm>
        </p:spPr>
        <p:txBody>
          <a:bodyPr/>
          <a:lstStyle/>
          <a:p>
            <a:pPr marL="0" indent="0">
              <a:buNone/>
            </a:pPr>
            <a:r>
              <a:rPr lang="en-US" sz="3400" dirty="0"/>
              <a:t>t</a:t>
            </a:r>
          </a:p>
        </p:txBody>
      </p:sp>
      <p:sp>
        <p:nvSpPr>
          <p:cNvPr id="18" name="Rectangle 17"/>
          <p:cNvSpPr/>
          <p:nvPr/>
        </p:nvSpPr>
        <p:spPr>
          <a:xfrm>
            <a:off x="153597" y="1737017"/>
            <a:ext cx="2580759" cy="1415772"/>
          </a:xfrm>
          <a:prstGeom prst="rect">
            <a:avLst/>
          </a:prstGeom>
          <a:solidFill>
            <a:schemeClr val="accent6"/>
          </a:solidFill>
          <a:ln>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a:spAutoFit/>
          </a:bodyPr>
          <a:lstStyle/>
          <a:p>
            <a:r>
              <a:rPr lang="en-US" sz="5400" dirty="0">
                <a:ln w="0"/>
                <a:effectLst>
                  <a:outerShdw blurRad="38100" dist="19050" dir="2700000" algn="tl" rotWithShape="0">
                    <a:schemeClr val="dk1">
                      <a:alpha val="40000"/>
                    </a:schemeClr>
                  </a:outerShdw>
                </a:effectLst>
              </a:rPr>
              <a:t>H</a:t>
            </a:r>
            <a:r>
              <a:rPr lang="en-US" sz="4400" dirty="0">
                <a:ln w="0"/>
                <a:effectLst>
                  <a:outerShdw blurRad="38100" dist="19050" dir="2700000" algn="tl" rotWithShape="0">
                    <a:schemeClr val="dk1">
                      <a:alpha val="40000"/>
                    </a:schemeClr>
                  </a:outerShdw>
                </a:effectLst>
              </a:rPr>
              <a:t>ow</a:t>
            </a:r>
            <a:r>
              <a:rPr lang="en-US" sz="2000" dirty="0">
                <a:ln w="0"/>
                <a:effectLst>
                  <a:outerShdw blurRad="38100" dist="19050" dir="2700000" algn="tl" rotWithShape="0">
                    <a:schemeClr val="dk1">
                      <a:alpha val="40000"/>
                    </a:schemeClr>
                  </a:outerShdw>
                </a:effectLst>
              </a:rPr>
              <a:t> </a:t>
            </a:r>
            <a:r>
              <a:rPr lang="en-US" sz="3600" dirty="0">
                <a:ln w="0"/>
              </a:rPr>
              <a:t>W</a:t>
            </a:r>
            <a:r>
              <a:rPr lang="en-US" sz="3200" dirty="0">
                <a:ln w="0"/>
              </a:rPr>
              <a:t>e</a:t>
            </a:r>
          </a:p>
          <a:p>
            <a:r>
              <a:rPr lang="en-US" sz="3200" dirty="0">
                <a:ln w="0"/>
              </a:rPr>
              <a:t>Support You?</a:t>
            </a:r>
          </a:p>
        </p:txBody>
      </p:sp>
      <p:pic>
        <p:nvPicPr>
          <p:cNvPr id="17" name="Picture 16" descr="Picture of a an sitting at a desk working" title="FMSC Help Desk Tier 1"/>
          <p:cNvPicPr>
            <a:picLocks noChangeAspect="1"/>
          </p:cNvPicPr>
          <p:nvPr/>
        </p:nvPicPr>
        <p:blipFill>
          <a:blip r:embed="rId2">
            <a:grayscl/>
          </a:blip>
          <a:stretch>
            <a:fillRect/>
          </a:stretch>
        </p:blipFill>
        <p:spPr>
          <a:xfrm flipH="1">
            <a:off x="2346063" y="3192154"/>
            <a:ext cx="1386185" cy="1352498"/>
          </a:xfrm>
          <a:prstGeom prst="rect">
            <a:avLst/>
          </a:prstGeom>
          <a:noFill/>
        </p:spPr>
      </p:pic>
      <p:graphicFrame>
        <p:nvGraphicFramePr>
          <p:cNvPr id="16" name="Content Placeholder 20" descr="Proactively by monitoring&#10;Reactively to Service Tickets&#10;Customer advocay through issue escalation" title="FMSC Help Desk Tier 1"/>
          <p:cNvGraphicFramePr>
            <a:graphicFrameLocks/>
          </p:cNvGraphicFramePr>
          <p:nvPr>
            <p:extLst>
              <p:ext uri="{D42A27DB-BD31-4B8C-83A1-F6EECF244321}">
                <p14:modId xmlns:p14="http://schemas.microsoft.com/office/powerpoint/2010/main" val="3181229475"/>
              </p:ext>
            </p:extLst>
          </p:nvPr>
        </p:nvGraphicFramePr>
        <p:xfrm>
          <a:off x="3886200" y="2002536"/>
          <a:ext cx="8121368" cy="4579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2BD744F-2682-4CF7-8EBA-988E17045E64}"/>
              </a:ext>
            </a:extLst>
          </p:cNvPr>
          <p:cNvSpPr>
            <a:spLocks noGrp="1"/>
          </p:cNvSpPr>
          <p:nvPr>
            <p:ph type="sldNum" sz="quarter" idx="12"/>
          </p:nvPr>
        </p:nvSpPr>
        <p:spPr/>
        <p:txBody>
          <a:bodyPr/>
          <a:lstStyle/>
          <a:p>
            <a:fld id="{32892FE9-6E3B-40F5-83C6-4FF46BD928C5}" type="slidenum">
              <a:rPr lang="en-US" smtClean="0"/>
              <a:t>6</a:t>
            </a:fld>
            <a:endParaRPr lang="en-US" dirty="0"/>
          </a:p>
        </p:txBody>
      </p:sp>
    </p:spTree>
    <p:extLst>
      <p:ext uri="{BB962C8B-B14F-4D97-AF65-F5344CB8AC3E}">
        <p14:creationId xmlns:p14="http://schemas.microsoft.com/office/powerpoint/2010/main" val="43311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Support</a:t>
            </a:r>
            <a:r>
              <a:rPr lang="en-US" sz="10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b</a:t>
            </a:r>
            <a:endParaRPr lang="en-US" sz="3200" dirty="0"/>
          </a:p>
        </p:txBody>
      </p:sp>
      <p:sp>
        <p:nvSpPr>
          <p:cNvPr id="10" name="Rectangle 9"/>
          <p:cNvSpPr/>
          <p:nvPr/>
        </p:nvSpPr>
        <p:spPr>
          <a:xfrm>
            <a:off x="2811135" y="2091779"/>
            <a:ext cx="7609215" cy="3416320"/>
          </a:xfrm>
          <a:prstGeom prst="rect">
            <a:avLst/>
          </a:prstGeom>
          <a:noFill/>
        </p:spPr>
        <p:txBody>
          <a:bodyPr wrap="square" lIns="91440" tIns="45720" rIns="91440" bIns="45720">
            <a:spAutoFit/>
          </a:bodyPr>
          <a:lstStyle/>
          <a:p>
            <a:pPr algn="ctr"/>
            <a:r>
              <a:rPr lang="en-US" sz="5400" b="1" dirty="0">
                <a:ln w="9525">
                  <a:solidFill>
                    <a:schemeClr val="bg1"/>
                  </a:solidFill>
                  <a:prstDash val="solid"/>
                </a:ln>
              </a:rPr>
              <a:t> </a:t>
            </a:r>
            <a:r>
              <a:rPr lang="en-US" sz="5400" dirty="0">
                <a:ln w="9525">
                  <a:solidFill>
                    <a:schemeClr val="bg1"/>
                  </a:solidFill>
                  <a:prstDash val="solid"/>
                </a:ln>
              </a:rPr>
              <a:t>ETS2/FMMI </a:t>
            </a:r>
          </a:p>
          <a:p>
            <a:pPr algn="ctr"/>
            <a:r>
              <a:rPr lang="en-US" sz="5400" dirty="0">
                <a:ln w="9525">
                  <a:solidFill>
                    <a:schemeClr val="bg1"/>
                  </a:solidFill>
                  <a:prstDash val="solid"/>
                </a:ln>
              </a:rPr>
              <a:t>Travel Documents </a:t>
            </a:r>
          </a:p>
          <a:p>
            <a:pPr algn="ctr"/>
            <a:r>
              <a:rPr lang="en-US" sz="5400" dirty="0">
                <a:ln w="9525">
                  <a:solidFill>
                    <a:schemeClr val="bg1"/>
                  </a:solidFill>
                  <a:prstDash val="solid"/>
                </a:ln>
              </a:rPr>
              <a:t>and </a:t>
            </a:r>
          </a:p>
          <a:p>
            <a:pPr algn="ctr"/>
            <a:r>
              <a:rPr lang="en-US" sz="5400" dirty="0">
                <a:ln w="9525">
                  <a:solidFill>
                    <a:schemeClr val="bg1"/>
                  </a:solidFill>
                  <a:prstDash val="solid"/>
                </a:ln>
              </a:rPr>
              <a:t>How They Flow</a:t>
            </a:r>
          </a:p>
        </p:txBody>
      </p:sp>
      <p:sp>
        <p:nvSpPr>
          <p:cNvPr id="3" name="Slide Number Placeholder 2">
            <a:extLst>
              <a:ext uri="{FF2B5EF4-FFF2-40B4-BE49-F238E27FC236}">
                <a16:creationId xmlns:a16="http://schemas.microsoft.com/office/drawing/2014/main" id="{F6960A31-77FC-4350-87CE-654B3D839283}"/>
              </a:ext>
            </a:extLst>
          </p:cNvPr>
          <p:cNvSpPr>
            <a:spLocks noGrp="1"/>
          </p:cNvSpPr>
          <p:nvPr>
            <p:ph type="sldNum" sz="quarter" idx="12"/>
          </p:nvPr>
        </p:nvSpPr>
        <p:spPr/>
        <p:txBody>
          <a:bodyPr/>
          <a:lstStyle/>
          <a:p>
            <a:fld id="{32892FE9-6E3B-40F5-83C6-4FF46BD928C5}" type="slidenum">
              <a:rPr lang="en-US" smtClean="0"/>
              <a:t>7</a:t>
            </a:fld>
            <a:endParaRPr lang="en-US" dirty="0"/>
          </a:p>
        </p:txBody>
      </p:sp>
    </p:spTree>
    <p:extLst>
      <p:ext uri="{BB962C8B-B14F-4D97-AF65-F5344CB8AC3E}">
        <p14:creationId xmlns:p14="http://schemas.microsoft.com/office/powerpoint/2010/main" val="280790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752A-0273-4F86-8073-F60A4241A767}"/>
              </a:ext>
            </a:extLst>
          </p:cNvPr>
          <p:cNvSpPr>
            <a:spLocks noGrp="1"/>
          </p:cNvSpPr>
          <p:nvPr>
            <p:ph type="title"/>
          </p:nvPr>
        </p:nvSpPr>
        <p:spPr/>
        <p:txBody>
          <a:bodyPr>
            <a:normAutofit/>
          </a:bodyPr>
          <a:lstStyle/>
          <a:p>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2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2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c</a:t>
            </a:r>
            <a:endParaRPr lang="en-US" sz="3200" dirty="0"/>
          </a:p>
        </p:txBody>
      </p:sp>
      <p:sp>
        <p:nvSpPr>
          <p:cNvPr id="3" name="Content Placeholder 2">
            <a:extLst>
              <a:ext uri="{FF2B5EF4-FFF2-40B4-BE49-F238E27FC236}">
                <a16:creationId xmlns:a16="http://schemas.microsoft.com/office/drawing/2014/main" id="{F5FD294F-D1D3-49DE-9A52-1C8E1BE8AD57}"/>
              </a:ext>
            </a:extLst>
          </p:cNvPr>
          <p:cNvSpPr>
            <a:spLocks noGrp="1"/>
          </p:cNvSpPr>
          <p:nvPr>
            <p:ph idx="1"/>
          </p:nvPr>
        </p:nvSpPr>
        <p:spPr>
          <a:xfrm>
            <a:off x="295276" y="1900989"/>
            <a:ext cx="11515724" cy="4877553"/>
          </a:xfrm>
        </p:spPr>
        <p:txBody>
          <a:bodyPr/>
          <a:lstStyle/>
          <a:p>
            <a:pPr marL="0" indent="0" algn="ctr">
              <a:buNone/>
            </a:pPr>
            <a:r>
              <a:rPr lang="en-US" sz="4000" u="sng" dirty="0"/>
              <a:t>Travel Authorization (AUTH)</a:t>
            </a:r>
          </a:p>
          <a:p>
            <a:pPr marL="0" indent="0" algn="ctr">
              <a:buNone/>
            </a:pPr>
            <a:endParaRPr lang="en-US" sz="1600" u="sng" dirty="0"/>
          </a:p>
          <a:p>
            <a:r>
              <a:rPr lang="en-US" dirty="0"/>
              <a:t>Foundational document sent from ETS2 to FMMI used to authorize and obligate estimated funds to cover travel expenses for federal and non-federal travelers</a:t>
            </a:r>
          </a:p>
          <a:p>
            <a:r>
              <a:rPr lang="en-US" dirty="0"/>
              <a:t>Base document from which advance payment of travel expenses is calculated and disbursed</a:t>
            </a:r>
          </a:p>
          <a:p>
            <a:r>
              <a:rPr lang="en-US" dirty="0"/>
              <a:t>Does not have an accounting impact in FMMI until it is approved and posted in FMMI</a:t>
            </a:r>
          </a:p>
          <a:p>
            <a:pPr marL="0" indent="0">
              <a:buNone/>
            </a:pPr>
            <a:endParaRPr lang="en-US" dirty="0"/>
          </a:p>
        </p:txBody>
      </p:sp>
      <p:sp>
        <p:nvSpPr>
          <p:cNvPr id="4" name="Slide Number Placeholder 3">
            <a:extLst>
              <a:ext uri="{FF2B5EF4-FFF2-40B4-BE49-F238E27FC236}">
                <a16:creationId xmlns:a16="http://schemas.microsoft.com/office/drawing/2014/main" id="{8D66B014-A77B-46FD-A82F-D5006D1DD09D}"/>
              </a:ext>
            </a:extLst>
          </p:cNvPr>
          <p:cNvSpPr>
            <a:spLocks noGrp="1"/>
          </p:cNvSpPr>
          <p:nvPr>
            <p:ph type="sldNum" sz="quarter" idx="12"/>
          </p:nvPr>
        </p:nvSpPr>
        <p:spPr/>
        <p:txBody>
          <a:bodyPr/>
          <a:lstStyle/>
          <a:p>
            <a:fld id="{32892FE9-6E3B-40F5-83C6-4FF46BD928C5}" type="slidenum">
              <a:rPr lang="en-US" smtClean="0"/>
              <a:t>8</a:t>
            </a:fld>
            <a:endParaRPr lang="en-US" dirty="0"/>
          </a:p>
        </p:txBody>
      </p:sp>
    </p:spTree>
    <p:extLst>
      <p:ext uri="{BB962C8B-B14F-4D97-AF65-F5344CB8AC3E}">
        <p14:creationId xmlns:p14="http://schemas.microsoft.com/office/powerpoint/2010/main" val="56043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D3F9-1CDD-4303-A70E-E9AFE7137355}"/>
              </a:ext>
            </a:extLst>
          </p:cNvPr>
          <p:cNvSpPr>
            <a:spLocks noGrp="1"/>
          </p:cNvSpPr>
          <p:nvPr>
            <p:ph type="title"/>
          </p:nvPr>
        </p:nvSpPr>
        <p:spPr>
          <a:xfrm>
            <a:off x="0" y="0"/>
            <a:ext cx="12161520" cy="1554480"/>
          </a:xfrm>
        </p:spPr>
        <p:txBody>
          <a:bodyPr>
            <a:noAutofit/>
          </a:bodyPr>
          <a:lstStyle/>
          <a:p>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FMSC Help Desk </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Tier 1</a:t>
            </a:r>
            <a:b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br>
            <a:r>
              <a:rPr lang="en-US" sz="3600" dirty="0">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ETS2/FMMI </a:t>
            </a:r>
            <a:r>
              <a:rPr lang="en-US" sz="36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Support</a:t>
            </a:r>
            <a:r>
              <a:rPr lang="en-US" sz="1000" dirty="0" err="1">
                <a:ln w="0"/>
                <a:solidFill>
                  <a:prstClr val="black"/>
                </a:solidFill>
                <a:effectLst>
                  <a:outerShdw blurRad="38100" dist="19050" dir="2700000" algn="tl" rotWithShape="0">
                    <a:prstClr val="black">
                      <a:alpha val="40000"/>
                    </a:prstClr>
                  </a:outerShdw>
                </a:effectLst>
                <a:latin typeface="Century Schoolbook" panose="02040604050505020304" pitchFamily="18" charset="0"/>
                <a:cs typeface="Times New Roman" panose="02020603050405020304" pitchFamily="18" charset="0"/>
              </a:rPr>
              <a:t>d</a:t>
            </a:r>
            <a:endParaRPr lang="en-US" sz="3600" u="sng" dirty="0"/>
          </a:p>
        </p:txBody>
      </p:sp>
      <p:sp>
        <p:nvSpPr>
          <p:cNvPr id="3" name="Content Placeholder 2">
            <a:extLst>
              <a:ext uri="{FF2B5EF4-FFF2-40B4-BE49-F238E27FC236}">
                <a16:creationId xmlns:a16="http://schemas.microsoft.com/office/drawing/2014/main" id="{01768A92-7440-478A-9637-055991456C3D}"/>
              </a:ext>
            </a:extLst>
          </p:cNvPr>
          <p:cNvSpPr>
            <a:spLocks noGrp="1"/>
          </p:cNvSpPr>
          <p:nvPr>
            <p:ph idx="1"/>
          </p:nvPr>
        </p:nvSpPr>
        <p:spPr/>
        <p:txBody>
          <a:bodyPr>
            <a:normAutofit/>
          </a:bodyPr>
          <a:lstStyle/>
          <a:p>
            <a:pPr marL="0" indent="0" algn="ctr">
              <a:buNone/>
            </a:pPr>
            <a:r>
              <a:rPr lang="en-US" sz="4000" u="sng" dirty="0"/>
              <a:t>TRAVEL ADVANCE</a:t>
            </a:r>
          </a:p>
          <a:p>
            <a:pPr marL="0" indent="0" algn="ctr">
              <a:buNone/>
            </a:pPr>
            <a:endParaRPr lang="en-US" sz="1600" dirty="0"/>
          </a:p>
          <a:p>
            <a:r>
              <a:rPr lang="en-US" dirty="0"/>
              <a:t>Request for payment of travel expenses in advance of the trip</a:t>
            </a:r>
          </a:p>
          <a:p>
            <a:r>
              <a:rPr lang="en-US" dirty="0"/>
              <a:t>Includes 80% of Lodging, M&amp;IE, and MISC expenses</a:t>
            </a:r>
          </a:p>
          <a:p>
            <a:r>
              <a:rPr lang="en-US" dirty="0"/>
              <a:t>Does not have an accounting impact in FMMI until the auth is approved and posted in FMMI</a:t>
            </a:r>
          </a:p>
          <a:p>
            <a:r>
              <a:rPr lang="en-US" dirty="0"/>
              <a:t>Can be disbursed immediately upon request or 3 days prior to the travel date</a:t>
            </a:r>
          </a:p>
          <a:p>
            <a:endParaRPr lang="en-US" dirty="0"/>
          </a:p>
        </p:txBody>
      </p:sp>
      <p:sp>
        <p:nvSpPr>
          <p:cNvPr id="4" name="Slide Number Placeholder 3">
            <a:extLst>
              <a:ext uri="{FF2B5EF4-FFF2-40B4-BE49-F238E27FC236}">
                <a16:creationId xmlns:a16="http://schemas.microsoft.com/office/drawing/2014/main" id="{E659F534-FB0C-4E0A-9870-11CFFFC758D6}"/>
              </a:ext>
            </a:extLst>
          </p:cNvPr>
          <p:cNvSpPr>
            <a:spLocks noGrp="1"/>
          </p:cNvSpPr>
          <p:nvPr>
            <p:ph type="sldNum" sz="quarter" idx="12"/>
          </p:nvPr>
        </p:nvSpPr>
        <p:spPr/>
        <p:txBody>
          <a:bodyPr/>
          <a:lstStyle/>
          <a:p>
            <a:fld id="{32892FE9-6E3B-40F5-83C6-4FF46BD928C5}" type="slidenum">
              <a:rPr lang="en-US" smtClean="0"/>
              <a:t>9</a:t>
            </a:fld>
            <a:endParaRPr lang="en-US" dirty="0"/>
          </a:p>
        </p:txBody>
      </p:sp>
    </p:spTree>
    <p:extLst>
      <p:ext uri="{BB962C8B-B14F-4D97-AF65-F5344CB8AC3E}">
        <p14:creationId xmlns:p14="http://schemas.microsoft.com/office/powerpoint/2010/main" val="40007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046B5EB-410E-4432-B372-9473194A6287}" vid="{6A1B1C38-14DC-4538-A8E2-A65F4FC1BE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2717</TotalTime>
  <Words>1010</Words>
  <Application>Microsoft Office PowerPoint</Application>
  <PresentationFormat>Widescreen</PresentationFormat>
  <Paragraphs>192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Batang</vt:lpstr>
      <vt:lpstr>Calibri</vt:lpstr>
      <vt:lpstr>Calibri Light</vt:lpstr>
      <vt:lpstr>Century Schoolbook</vt:lpstr>
      <vt:lpstr>Times New Roman</vt:lpstr>
      <vt:lpstr>Office Theme</vt:lpstr>
      <vt:lpstr>Financial Management Service Center (FMSC)   Help Desk Tier 1 ETS2/FMMI Support</vt:lpstr>
      <vt:lpstr>AGENDA</vt:lpstr>
      <vt:lpstr>  FMSC Help Desk  Tier 1  ETS2/FMMI Support  </vt:lpstr>
      <vt:lpstr> FMSC Help Desk  Tier 1 ETS2/FMMI Support</vt:lpstr>
      <vt:lpstr> FMSC Help Desk  Tier 1 ETS2/FMMI Supporta </vt:lpstr>
      <vt:lpstr>FMSC Help Desk  Tier 1 ETS2/FMMI Support</vt:lpstr>
      <vt:lpstr>FMSC Help Desk  Tier 1 ETS2/FMMI Supportb</vt:lpstr>
      <vt:lpstr>FMSC Help Desk  Tier 1 ETS2/FMMI Supportc</vt:lpstr>
      <vt:lpstr>FMSC Help Desk  Tier 1 ETS2/FMMI Supportd</vt:lpstr>
      <vt:lpstr>FMSC Help Desk  Tier 1 ETS2/FMMI Supporte</vt:lpstr>
      <vt:lpstr>FMSC Help Desk  Tier 1 ETS2/FMMI Supportf</vt:lpstr>
      <vt:lpstr>FMSC Help Desk  Tier 1 ETS2/FMMI Supportg</vt:lpstr>
      <vt:lpstr>FMSC Help Desk  Tier 1 ETS2/FMMI Supporth</vt:lpstr>
      <vt:lpstr>FMSC Help Desk  Tier 1 ETS2/FMMI Supporti</vt:lpstr>
      <vt:lpstr>FMSC Help Desk  Tier 1 ETS2/FMMI Supportj</vt:lpstr>
      <vt:lpstr>FMSC Help Desk  Tier 1 ETS2/FMMI Supportk</vt:lpstr>
      <vt:lpstr>FMSC Help Desk  Tier 1 ETS2/FMMI Supportl</vt:lpstr>
      <vt:lpstr>FMSC Help Desk  Tier 1 ETS2/FMMI Supportm</vt:lpstr>
      <vt:lpstr>FMSC Help Desk  Tier 1 ETS2/FMMI Supportn</vt:lpstr>
      <vt:lpstr>FMSC Help Desk  Tier 1 ETS2/FMMI Supporto</vt:lpstr>
      <vt:lpstr>FMSC Help Desk  Tier 1 ETS2/FMMI Supportp</vt:lpstr>
      <vt:lpstr>FMSC Help Desk ETS2/FMMI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Desk Tier 1 ETS2/FMMI Support</dc:title>
  <dc:creator>National Finance Center;Financial Management Services</dc:creator>
  <cp:lastModifiedBy>Adams, Tasha - OCFO</cp:lastModifiedBy>
  <cp:revision>170</cp:revision>
  <dcterms:created xsi:type="dcterms:W3CDTF">2018-04-12T19:28:41Z</dcterms:created>
  <dcterms:modified xsi:type="dcterms:W3CDTF">2018-06-18T16:00:28Z</dcterms:modified>
</cp:coreProperties>
</file>