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9"/>
  </p:notesMasterIdLst>
  <p:handoutMasterIdLst>
    <p:handoutMasterId r:id="rId20"/>
  </p:handoutMasterIdLst>
  <p:sldIdLst>
    <p:sldId id="575" r:id="rId2"/>
    <p:sldId id="579" r:id="rId3"/>
    <p:sldId id="612" r:id="rId4"/>
    <p:sldId id="582" r:id="rId5"/>
    <p:sldId id="2052" r:id="rId6"/>
    <p:sldId id="610" r:id="rId7"/>
    <p:sldId id="2051" r:id="rId8"/>
    <p:sldId id="586" r:id="rId9"/>
    <p:sldId id="2024" r:id="rId10"/>
    <p:sldId id="2025" r:id="rId11"/>
    <p:sldId id="2026" r:id="rId12"/>
    <p:sldId id="524" r:id="rId13"/>
    <p:sldId id="527" r:id="rId14"/>
    <p:sldId id="2028" r:id="rId15"/>
    <p:sldId id="2031" r:id="rId16"/>
    <p:sldId id="2048" r:id="rId17"/>
    <p:sldId id="585" r:id="rId18"/>
  </p:sldIdLst>
  <p:sldSz cx="12192000" cy="6858000"/>
  <p:notesSz cx="7315200" cy="9601200"/>
  <p:custDataLst>
    <p:tags r:id="rId21"/>
  </p:custDataLst>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521415D9-36F7-43E2-AB2F-B90AF26B5E84}">
      <p14:sectionLst xmlns:p14="http://schemas.microsoft.com/office/powerpoint/2010/main">
        <p14:section name="Day 1" id="{4DB6D36E-1369-49B8-833E-91F03E7AE18F}">
          <p14:sldIdLst>
            <p14:sldId id="575"/>
            <p14:sldId id="579"/>
            <p14:sldId id="612"/>
            <p14:sldId id="582"/>
            <p14:sldId id="2052"/>
            <p14:sldId id="610"/>
            <p14:sldId id="2051"/>
            <p14:sldId id="586"/>
            <p14:sldId id="2024"/>
            <p14:sldId id="2025"/>
            <p14:sldId id="2026"/>
            <p14:sldId id="524"/>
            <p14:sldId id="527"/>
            <p14:sldId id="2028"/>
            <p14:sldId id="2031"/>
            <p14:sldId id="2048"/>
            <p14:sldId id="585"/>
          </p14:sldIdLst>
        </p14:section>
        <p14:section name="Day 2" id="{EE89C774-6E9E-4D63-94FE-021BE5390CCD}">
          <p14:sldIdLst/>
        </p14:section>
      </p14:sectionLst>
    </p:ext>
    <p:ext uri="{EFAFB233-063F-42B5-8137-9DF3F51BA10A}">
      <p15:sldGuideLst xmlns:p15="http://schemas.microsoft.com/office/powerpoint/2012/main">
        <p15:guide id="10" userDrawn="1">
          <p15:clr>
            <a:srgbClr val="A4A3A4"/>
          </p15:clr>
        </p15:guide>
        <p15:guide id="11" orient="horz" pos="2047" userDrawn="1">
          <p15:clr>
            <a:srgbClr val="A4A3A4"/>
          </p15:clr>
        </p15:guide>
        <p15:guide id="12" orient="horz" pos="1440" userDrawn="1">
          <p15:clr>
            <a:srgbClr val="A4A3A4"/>
          </p15:clr>
        </p15:guide>
        <p15:guide id="13" orient="horz" pos="2568" userDrawn="1">
          <p15:clr>
            <a:srgbClr val="A4A3A4"/>
          </p15:clr>
        </p15:guide>
        <p15:guide id="14" orient="horz" pos="3370" userDrawn="1">
          <p15:clr>
            <a:srgbClr val="A4A3A4"/>
          </p15:clr>
        </p15:guide>
        <p15:guide id="15" orient="horz" pos="3589" userDrawn="1">
          <p15:clr>
            <a:srgbClr val="A4A3A4"/>
          </p15:clr>
        </p15:guide>
        <p15:guide id="16" pos="4224"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nder Kuur, Cindy K" initials="CV" lastIdx="7" clrIdx="0">
    <p:extLst>
      <p:ext uri="{19B8F6BF-5375-455C-9EA6-DF929625EA0E}">
        <p15:presenceInfo xmlns:p15="http://schemas.microsoft.com/office/powerpoint/2012/main" userId="Vander Kuur, Cindy K" providerId="None"/>
      </p:ext>
    </p:extLst>
  </p:cmAuthor>
  <p:cmAuthor id="2" name="Cunningham, Erin (US - Arlington)" initials="CE(-A" lastIdx="59" clrIdx="1">
    <p:extLst>
      <p:ext uri="{19B8F6BF-5375-455C-9EA6-DF929625EA0E}">
        <p15:presenceInfo xmlns:p15="http://schemas.microsoft.com/office/powerpoint/2012/main" userId="S-1-5-21-238447276-1040861923-1850952788-1160793" providerId="AD"/>
      </p:ext>
    </p:extLst>
  </p:cmAuthor>
  <p:cmAuthor id="3" name="Dyer, Nathan (US - Arlington)" initials="DN(-A" lastIdx="1" clrIdx="2">
    <p:extLst>
      <p:ext uri="{19B8F6BF-5375-455C-9EA6-DF929625EA0E}">
        <p15:presenceInfo xmlns:p15="http://schemas.microsoft.com/office/powerpoint/2012/main" userId="S-1-5-21-238447276-1040861923-1850952788-24071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CD00"/>
    <a:srgbClr val="ED8B00"/>
    <a:srgbClr val="DB291C"/>
    <a:srgbClr val="FF9900"/>
    <a:srgbClr val="C00000"/>
    <a:srgbClr val="3C8A2E"/>
    <a:srgbClr val="DCDCDC"/>
    <a:srgbClr val="B4B4B4"/>
    <a:srgbClr val="5757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26" autoAdjust="0"/>
    <p:restoredTop sz="93883" autoAdjust="0"/>
  </p:normalViewPr>
  <p:slideViewPr>
    <p:cSldViewPr snapToGrid="0" showGuides="1">
      <p:cViewPr varScale="1">
        <p:scale>
          <a:sx n="31" d="100"/>
          <a:sy n="31" d="100"/>
        </p:scale>
        <p:origin x="40" y="736"/>
      </p:cViewPr>
      <p:guideLst>
        <p:guide/>
        <p:guide orient="horz" pos="2047"/>
        <p:guide orient="horz" pos="1440"/>
        <p:guide orient="horz" pos="2568"/>
        <p:guide orient="horz" pos="3370"/>
        <p:guide orient="horz" pos="3589"/>
        <p:guide pos="4224"/>
      </p:guideLst>
    </p:cSldViewPr>
  </p:slideViewPr>
  <p:outlineViewPr>
    <p:cViewPr>
      <p:scale>
        <a:sx n="33" d="100"/>
        <a:sy n="33" d="100"/>
      </p:scale>
      <p:origin x="0" y="-59190"/>
    </p:cViewPr>
  </p:outlineViewPr>
  <p:notesTextViewPr>
    <p:cViewPr>
      <p:scale>
        <a:sx n="100" d="100"/>
        <a:sy n="100" d="100"/>
      </p:scale>
      <p:origin x="0" y="0"/>
    </p:cViewPr>
  </p:notesTextViewPr>
  <p:sorterViewPr>
    <p:cViewPr>
      <p:scale>
        <a:sx n="38" d="100"/>
        <a:sy n="38" d="100"/>
      </p:scale>
      <p:origin x="0" y="0"/>
    </p:cViewPr>
  </p:sorterViewPr>
  <p:notesViewPr>
    <p:cSldViewPr snapToGrid="0" showGuides="1">
      <p:cViewPr varScale="1">
        <p:scale>
          <a:sx n="57" d="100"/>
          <a:sy n="57" d="100"/>
        </p:scale>
        <p:origin x="1992"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3170138" cy="479539"/>
          </a:xfrm>
          <a:prstGeom prst="rect">
            <a:avLst/>
          </a:prstGeom>
        </p:spPr>
        <p:txBody>
          <a:bodyPr vert="horz" lIns="90913" tIns="45457" rIns="90913" bIns="45457" rtlCol="0"/>
          <a:lstStyle>
            <a:lvl1pPr algn="l">
              <a:defRPr sz="11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4143427" y="1"/>
            <a:ext cx="3170138" cy="479539"/>
          </a:xfrm>
          <a:prstGeom prst="rect">
            <a:avLst/>
          </a:prstGeom>
        </p:spPr>
        <p:txBody>
          <a:bodyPr vert="horz" lIns="90913" tIns="45457" rIns="90913" bIns="45457" rtlCol="0"/>
          <a:lstStyle>
            <a:lvl1pPr algn="r">
              <a:defRPr sz="1100"/>
            </a:lvl1pPr>
          </a:lstStyle>
          <a:p>
            <a:fld id="{B4AD245C-091B-44E2-BFB0-BD94217887F7}" type="datetimeFigureOut">
              <a:rPr lang="en-US" smtClean="0">
                <a:latin typeface="Arial" panose="020B0604020202020204" pitchFamily="34" charset="0"/>
              </a:rPr>
              <a:t>8/12/2019</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4" y="9120173"/>
            <a:ext cx="3170138" cy="479539"/>
          </a:xfrm>
          <a:prstGeom prst="rect">
            <a:avLst/>
          </a:prstGeom>
        </p:spPr>
        <p:txBody>
          <a:bodyPr vert="horz" lIns="90913" tIns="45457" rIns="90913" bIns="45457" rtlCol="0" anchor="b"/>
          <a:lstStyle>
            <a:lvl1pPr algn="l">
              <a:defRPr sz="11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4143427" y="9120173"/>
            <a:ext cx="3170138" cy="479539"/>
          </a:xfrm>
          <a:prstGeom prst="rect">
            <a:avLst/>
          </a:prstGeom>
        </p:spPr>
        <p:txBody>
          <a:bodyPr vert="horz" lIns="90913" tIns="45457" rIns="90913" bIns="45457" rtlCol="0" anchor="b"/>
          <a:lstStyle>
            <a:lvl1pPr algn="r">
              <a:defRPr sz="1100"/>
            </a:lvl1pPr>
          </a:lstStyle>
          <a:p>
            <a:fld id="{9A913F39-CFF6-40F1-84D1-700840B41EAB}" type="slidenum">
              <a:rPr lang="en-US" smtClean="0">
                <a:latin typeface="Arial" panose="020B0604020202020204" pitchFamily="34" charset="0"/>
              </a:rPr>
              <a:t>‹#›</a:t>
            </a:fld>
            <a:endParaRPr lang="en-US" dirty="0">
              <a:latin typeface="Arial" panose="020B0604020202020204" pitchFamily="34" charset="0"/>
            </a:endParaRPr>
          </a:p>
        </p:txBody>
      </p:sp>
    </p:spTree>
    <p:extLst>
      <p:ext uri="{BB962C8B-B14F-4D97-AF65-F5344CB8AC3E}">
        <p14:creationId xmlns:p14="http://schemas.microsoft.com/office/powerpoint/2010/main" val="19548131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8478" tIns="49238" rIns="98478" bIns="49238"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4143589" y="1"/>
            <a:ext cx="3169920" cy="480060"/>
          </a:xfrm>
          <a:prstGeom prst="rect">
            <a:avLst/>
          </a:prstGeom>
        </p:spPr>
        <p:txBody>
          <a:bodyPr vert="horz" lIns="98478" tIns="49238" rIns="98478" bIns="49238" rtlCol="0"/>
          <a:lstStyle>
            <a:lvl1pPr algn="r">
              <a:defRPr sz="1200">
                <a:latin typeface="Arial" panose="020B0604020202020204" pitchFamily="34" charset="0"/>
              </a:defRPr>
            </a:lvl1pPr>
          </a:lstStyle>
          <a:p>
            <a:fld id="{0BA5BBE4-AEA3-489A-A28E-0C2FAF2506E3}" type="datetimeFigureOut">
              <a:rPr lang="en-US" smtClean="0"/>
              <a:pPr/>
              <a:t>8/12/2019</a:t>
            </a:fld>
            <a:endParaRPr lang="en-US" dirty="0"/>
          </a:p>
        </p:txBody>
      </p:sp>
      <p:sp>
        <p:nvSpPr>
          <p:cNvPr id="4" name="Slide Image Placeholder 3"/>
          <p:cNvSpPr>
            <a:spLocks noGrp="1" noRot="1" noChangeAspect="1"/>
          </p:cNvSpPr>
          <p:nvPr>
            <p:ph type="sldImg" idx="2"/>
          </p:nvPr>
        </p:nvSpPr>
        <p:spPr>
          <a:xfrm>
            <a:off x="458788" y="720725"/>
            <a:ext cx="6397625" cy="3598863"/>
          </a:xfrm>
          <a:prstGeom prst="rect">
            <a:avLst/>
          </a:prstGeom>
          <a:noFill/>
          <a:ln w="12700">
            <a:solidFill>
              <a:prstClr val="black"/>
            </a:solidFill>
          </a:ln>
        </p:spPr>
        <p:txBody>
          <a:bodyPr vert="horz" lIns="98478" tIns="49238" rIns="98478" bIns="49238" rtlCol="0" anchor="ctr"/>
          <a:lstStyle/>
          <a:p>
            <a:endParaRPr lang="en-GB"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8478" tIns="49238" rIns="98478" bIns="4923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8478" tIns="49238" rIns="98478" bIns="49238"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4143589" y="9119475"/>
            <a:ext cx="3169920" cy="480060"/>
          </a:xfrm>
          <a:prstGeom prst="rect">
            <a:avLst/>
          </a:prstGeom>
        </p:spPr>
        <p:txBody>
          <a:bodyPr vert="horz" lIns="98478" tIns="49238" rIns="98478" bIns="49238" rtlCol="0" anchor="b"/>
          <a:lstStyle>
            <a:lvl1pPr algn="r">
              <a:defRPr sz="1200">
                <a:latin typeface="Arial" panose="020B0604020202020204" pitchFamily="34" charset="0"/>
              </a:defRPr>
            </a:lvl1pPr>
          </a:lstStyle>
          <a:p>
            <a:fld id="{C0F4A2C8-6C88-4E71-83EE-698B9D4FE22F}" type="slidenum">
              <a:rPr lang="en-US" smtClean="0"/>
              <a:pPr/>
              <a:t>‹#›</a:t>
            </a:fld>
            <a:endParaRPr lang="en-US" dirty="0"/>
          </a:p>
        </p:txBody>
      </p:sp>
    </p:spTree>
    <p:extLst>
      <p:ext uri="{BB962C8B-B14F-4D97-AF65-F5344CB8AC3E}">
        <p14:creationId xmlns:p14="http://schemas.microsoft.com/office/powerpoint/2010/main" val="1904730299"/>
      </p:ext>
    </p:extLst>
  </p:cSld>
  <p:clrMap bg1="lt1" tx1="dk1" bg2="lt2" tx2="dk2" accent1="accent1" accent2="accent2" accent3="accent3" accent4="accent4" accent5="accent5" accent6="accent6" hlink="hlink" folHlink="folHlink"/>
  <p:hf hdr="0" ftr="0" dt="0"/>
  <p:notesStyle>
    <a:lvl1pPr marL="0" algn="l" defTabSz="1219170" rtl="0" eaLnBrk="1" latinLnBrk="0" hangingPunct="1">
      <a:defRPr sz="1600" kern="1200">
        <a:solidFill>
          <a:schemeClr val="tx1"/>
        </a:solidFill>
        <a:latin typeface="Arial" panose="020B0604020202020204" pitchFamily="34" charset="0"/>
        <a:ea typeface="+mn-ea"/>
        <a:cs typeface="+mn-cs"/>
      </a:defRPr>
    </a:lvl1pPr>
    <a:lvl2pPr marL="609585" algn="l" defTabSz="1219170" rtl="0" eaLnBrk="1" latinLnBrk="0" hangingPunct="1">
      <a:defRPr sz="1600" kern="1200">
        <a:solidFill>
          <a:schemeClr val="tx1"/>
        </a:solidFill>
        <a:latin typeface="Arial" panose="020B0604020202020204" pitchFamily="34" charset="0"/>
        <a:ea typeface="+mn-ea"/>
        <a:cs typeface="+mn-cs"/>
      </a:defRPr>
    </a:lvl2pPr>
    <a:lvl3pPr marL="1219170" algn="l" defTabSz="1219170" rtl="0" eaLnBrk="1" latinLnBrk="0" hangingPunct="1">
      <a:defRPr sz="1600" kern="1200">
        <a:solidFill>
          <a:schemeClr val="tx1"/>
        </a:solidFill>
        <a:latin typeface="Arial" panose="020B0604020202020204" pitchFamily="34" charset="0"/>
        <a:ea typeface="+mn-ea"/>
        <a:cs typeface="+mn-cs"/>
      </a:defRPr>
    </a:lvl3pPr>
    <a:lvl4pPr marL="1828754" algn="l" defTabSz="1219170" rtl="0" eaLnBrk="1" latinLnBrk="0" hangingPunct="1">
      <a:defRPr sz="1600" kern="1200">
        <a:solidFill>
          <a:schemeClr val="tx1"/>
        </a:solidFill>
        <a:latin typeface="Arial" panose="020B0604020202020204" pitchFamily="34" charset="0"/>
        <a:ea typeface="+mn-ea"/>
        <a:cs typeface="+mn-cs"/>
      </a:defRPr>
    </a:lvl4pPr>
    <a:lvl5pPr marL="2438339" algn="l" defTabSz="1219170" rtl="0" eaLnBrk="1" latinLnBrk="0" hangingPunct="1">
      <a:defRPr sz="1600" kern="1200">
        <a:solidFill>
          <a:schemeClr val="tx1"/>
        </a:solidFill>
        <a:latin typeface="Arial" panose="020B0604020202020204" pitchFamily="34"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F4A2C8-6C88-4E71-83EE-698B9D4FE22F}" type="slidenum">
              <a:rPr lang="en-US" smtClean="0"/>
              <a:pPr/>
              <a:t>1</a:t>
            </a:fld>
            <a:endParaRPr lang="en-US" dirty="0"/>
          </a:p>
        </p:txBody>
      </p:sp>
    </p:spTree>
    <p:extLst>
      <p:ext uri="{BB962C8B-B14F-4D97-AF65-F5344CB8AC3E}">
        <p14:creationId xmlns:p14="http://schemas.microsoft.com/office/powerpoint/2010/main" val="2992384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b="0" dirty="0"/>
              <a:t>Key Activities – Requestor Perspective:</a:t>
            </a:r>
          </a:p>
          <a:p>
            <a:r>
              <a:rPr lang="en-US" b="0" dirty="0"/>
              <a:t>Step 1: Questionnaire, 10-question form, completed by the process requestor, determines the process’ suitability for automation</a:t>
            </a:r>
          </a:p>
          <a:p>
            <a:r>
              <a:rPr lang="en-US" b="0" dirty="0"/>
              <a:t>Step 2: Intake Form, </a:t>
            </a:r>
            <a:r>
              <a:rPr lang="en-US" dirty="0"/>
              <a:t>30-question form, completed by process requestor and SMO designee, </a:t>
            </a:r>
            <a:r>
              <a:rPr lang="en-US" b="0" dirty="0"/>
              <a:t>determines the process’ complexity and LOE</a:t>
            </a:r>
          </a:p>
          <a:p>
            <a:r>
              <a:rPr lang="en-US" b="0" dirty="0"/>
              <a:t>Step 3: Process requestor group transfers funds</a:t>
            </a:r>
          </a:p>
          <a:p>
            <a:r>
              <a:rPr lang="en-US" b="0" dirty="0"/>
              <a:t>Step 4: Process requestor team creates Process Definition Document (PDD), including current/future-state process, in/out-of-scope items, keystroke map</a:t>
            </a:r>
          </a:p>
          <a:p>
            <a:r>
              <a:rPr lang="en-US" b="0" dirty="0"/>
              <a:t>Step 5: Process requestor team develops automation in the development environment, process requestor completes periodic reviews</a:t>
            </a:r>
          </a:p>
          <a:p>
            <a:r>
              <a:rPr lang="en-US" b="0" dirty="0"/>
              <a:t>Step 6: Process requestor team coordinates with selected testers to evaluate/confirm functionality in the test/QA environment</a:t>
            </a:r>
          </a:p>
          <a:p>
            <a:r>
              <a:rPr lang="en-US" dirty="0"/>
              <a:t>Step 7: Process requestor transfers code back to SMO Dev Team to validate functionality in the production environment</a:t>
            </a:r>
          </a:p>
          <a:p>
            <a:r>
              <a:rPr lang="en-US" dirty="0"/>
              <a:t>Step 8: Process requestor coordinates updates or errors with the process requestor team </a:t>
            </a:r>
            <a:r>
              <a:rPr lang="en-US" b="1" dirty="0"/>
              <a:t>or </a:t>
            </a:r>
            <a:r>
              <a:rPr lang="en-US" dirty="0"/>
              <a:t>SMO Dev Pod (depending on if customer group is granted O&amp;M rights; detailed SLAs required)</a:t>
            </a:r>
          </a:p>
        </p:txBody>
      </p:sp>
      <p:sp>
        <p:nvSpPr>
          <p:cNvPr id="4" name="Slide Number Placeholder 3"/>
          <p:cNvSpPr>
            <a:spLocks noGrp="1"/>
          </p:cNvSpPr>
          <p:nvPr>
            <p:ph type="sldNum" sz="quarter" idx="10"/>
          </p:nvPr>
        </p:nvSpPr>
        <p:spPr/>
        <p:txBody>
          <a:bodyPr/>
          <a:lstStyle/>
          <a:p>
            <a:fld id="{BEF49916-7CCD-4C2B-B368-362D7793A7C3}" type="slidenum">
              <a:rPr lang="en-US" smtClean="0"/>
              <a:t>5</a:t>
            </a:fld>
            <a:endParaRPr lang="en-US" dirty="0"/>
          </a:p>
        </p:txBody>
      </p:sp>
    </p:spTree>
    <p:extLst>
      <p:ext uri="{BB962C8B-B14F-4D97-AF65-F5344CB8AC3E}">
        <p14:creationId xmlns:p14="http://schemas.microsoft.com/office/powerpoint/2010/main" val="23677506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 Black">
    <p:bg bwMode="gray">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bwMode="gray">
          <a:xfrm>
            <a:off x="475200" y="5845180"/>
            <a:ext cx="5592011" cy="505645"/>
          </a:xfrm>
          <a:prstGeom prst="rect">
            <a:avLst/>
          </a:prstGeom>
        </p:spPr>
        <p:txBody>
          <a:bodyPr lIns="0" tIns="0" rIns="0" bIns="0" anchor="b" anchorCtr="0">
            <a:noAutofit/>
          </a:bodyPr>
          <a:lstStyle>
            <a:lvl1pPr marL="0" indent="0" algn="l">
              <a:lnSpc>
                <a:spcPct val="100000"/>
              </a:lnSpc>
              <a:spcAft>
                <a:spcPts val="0"/>
              </a:spcAft>
              <a:buNone/>
              <a:defRPr sz="1800" b="1">
                <a:solidFill>
                  <a:schemeClr val="bg1"/>
                </a:solidFill>
              </a:defRPr>
            </a:lvl1pPr>
            <a:lvl2pPr marL="0" indent="0" algn="l">
              <a:buNone/>
              <a:defRPr sz="1600" b="0">
                <a:solidFill>
                  <a:schemeClr val="bg1"/>
                </a:solidFill>
              </a:defRPr>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noProof="0" dirty="0"/>
              <a:t>Click to edit Master title style</a:t>
            </a:r>
          </a:p>
          <a:p>
            <a:pPr lvl="1"/>
            <a:r>
              <a:rPr lang="en-US" noProof="0" dirty="0"/>
              <a:t>Click to edit Master subtitle style</a:t>
            </a:r>
          </a:p>
        </p:txBody>
      </p:sp>
      <p:sp>
        <p:nvSpPr>
          <p:cNvPr id="5" name="Text Placeholder 4"/>
          <p:cNvSpPr>
            <a:spLocks noGrp="1"/>
          </p:cNvSpPr>
          <p:nvPr>
            <p:ph type="body" sz="quarter" idx="10"/>
          </p:nvPr>
        </p:nvSpPr>
        <p:spPr>
          <a:xfrm>
            <a:off x="475200" y="6362699"/>
            <a:ext cx="5594349" cy="298451"/>
          </a:xfrm>
          <a:prstGeom prst="rect">
            <a:avLst/>
          </a:prstGeom>
        </p:spPr>
        <p:txBody>
          <a:bodyPr/>
          <a:lstStyle>
            <a:lvl1pPr>
              <a:spcAft>
                <a:spcPts val="0"/>
              </a:spcAft>
              <a:defRPr sz="105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Edit Master text styles</a:t>
            </a:r>
          </a:p>
        </p:txBody>
      </p:sp>
      <p:grpSp>
        <p:nvGrpSpPr>
          <p:cNvPr id="22" name="Group 21"/>
          <p:cNvGrpSpPr>
            <a:grpSpLocks noChangeAspect="1"/>
          </p:cNvGrpSpPr>
          <p:nvPr userDrawn="1"/>
        </p:nvGrpSpPr>
        <p:grpSpPr>
          <a:xfrm>
            <a:off x="469900" y="457761"/>
            <a:ext cx="1998000" cy="374400"/>
            <a:chOff x="398463" y="404813"/>
            <a:chExt cx="1627187" cy="307976"/>
          </a:xfrm>
          <a:solidFill>
            <a:schemeClr val="tx1"/>
          </a:solidFill>
        </p:grpSpPr>
        <p:sp>
          <p:nvSpPr>
            <p:cNvPr id="23"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4"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5" name="Rectangle 7"/>
            <p:cNvSpPr>
              <a:spLocks noChangeArrowheads="1"/>
            </p:cNvSpPr>
            <p:nvPr userDrawn="1"/>
          </p:nvSpPr>
          <p:spPr bwMode="auto">
            <a:xfrm>
              <a:off x="906463" y="404813"/>
              <a:ext cx="74612" cy="303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6"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7" name="Rectangle 9"/>
            <p:cNvSpPr>
              <a:spLocks noChangeArrowheads="1"/>
            </p:cNvSpPr>
            <p:nvPr userDrawn="1"/>
          </p:nvSpPr>
          <p:spPr bwMode="auto">
            <a:xfrm>
              <a:off x="1257300" y="482601"/>
              <a:ext cx="74612" cy="225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8" name="Rectangle 10"/>
            <p:cNvSpPr>
              <a:spLocks noChangeArrowheads="1"/>
            </p:cNvSpPr>
            <p:nvPr userDrawn="1"/>
          </p:nvSpPr>
          <p:spPr bwMode="auto">
            <a:xfrm>
              <a:off x="1257300" y="404813"/>
              <a:ext cx="74612" cy="50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9"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0"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1"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2"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sp>
        <p:nvSpPr>
          <p:cNvPr id="33" name="Picture Placeholder 8"/>
          <p:cNvSpPr>
            <a:spLocks noGrp="1"/>
          </p:cNvSpPr>
          <p:nvPr>
            <p:ph type="pic" sz="quarter" idx="11"/>
          </p:nvPr>
        </p:nvSpPr>
        <p:spPr>
          <a:xfrm>
            <a:off x="3393716" y="727595"/>
            <a:ext cx="5400000" cy="5400000"/>
          </a:xfrm>
          <a:prstGeom prst="rect">
            <a:avLst/>
          </a:prstGeom>
        </p:spPr>
        <p:txBody>
          <a:bodyPr/>
          <a:lstStyle/>
          <a:p>
            <a:r>
              <a:rPr lang="en-US" noProof="0" dirty="0"/>
              <a:t>Click icon to add picture</a:t>
            </a:r>
          </a:p>
        </p:txBody>
      </p:sp>
    </p:spTree>
    <p:extLst>
      <p:ext uri="{BB962C8B-B14F-4D97-AF65-F5344CB8AC3E}">
        <p14:creationId xmlns:p14="http://schemas.microsoft.com/office/powerpoint/2010/main" val="2104557831"/>
      </p:ext>
    </p:extLst>
  </p:cSld>
  <p:clrMapOvr>
    <a:overrideClrMapping bg1="lt1" tx1="dk1" bg2="lt2" tx2="dk2" accent1="accent1" accent2="accent2" accent3="accent3" accent4="accent4" accent5="accent5" accent6="accent6" hlink="hlink" folHlink="folHlink"/>
  </p:clrMapOvr>
  <p:transition>
    <p:fade/>
  </p:transition>
  <p:extLst mod="1">
    <p:ext uri="{DCECCB84-F9BA-43D5-87BE-67443E8EF086}">
      <p15:sldGuideLst xmlns:p15="http://schemas.microsoft.com/office/powerpoint/2012/main">
        <p15:guide id="1" orient="horz" pos="408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 Deloitt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69901" y="1705668"/>
            <a:ext cx="10418233" cy="1592403"/>
          </a:xfrm>
        </p:spPr>
        <p:txBody>
          <a:bodyPr anchor="b"/>
          <a:lstStyle>
            <a:lvl1pPr>
              <a:lnSpc>
                <a:spcPct val="95000"/>
              </a:lnSpc>
              <a:defRPr sz="3850" b="1">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469900" y="3429000"/>
            <a:ext cx="10541000" cy="1566532"/>
          </a:xfrm>
        </p:spPr>
        <p:txBody>
          <a:bodyPr lIns="0" tIns="0" rIns="0" bIns="0">
            <a:noAutofit/>
          </a:bodyPr>
          <a:lstStyle>
            <a:lvl1pPr marL="0" indent="0">
              <a:lnSpc>
                <a:spcPct val="95000"/>
              </a:lnSpc>
              <a:spcAft>
                <a:spcPts val="0"/>
              </a:spcAft>
              <a:buNone/>
              <a:defRPr sz="385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Edit Master text styles</a:t>
            </a:r>
          </a:p>
        </p:txBody>
      </p:sp>
    </p:spTree>
    <p:extLst>
      <p:ext uri="{BB962C8B-B14F-4D97-AF65-F5344CB8AC3E}">
        <p14:creationId xmlns:p14="http://schemas.microsoft.com/office/powerpoint/2010/main" val="2879515099"/>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green">
    <p:bg>
      <p:bgPr>
        <a:solidFill>
          <a:schemeClr val="accent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80484" y="1590675"/>
            <a:ext cx="9029604" cy="4708525"/>
          </a:xfrm>
          <a:prstGeom prst="rect">
            <a:avLst/>
          </a:prstGeom>
        </p:spPr>
        <p:txBody>
          <a:bodyPr>
            <a:noAutofit/>
          </a:bodyPr>
          <a:lstStyle>
            <a:lvl1pPr>
              <a:spcBef>
                <a:spcPts val="4800"/>
              </a:spcBef>
              <a:defRPr sz="2800">
                <a:solidFill>
                  <a:schemeClr val="bg1"/>
                </a:solidFill>
              </a:defRPr>
            </a:lvl1pPr>
            <a:lvl2pPr marL="609585" indent="-609585">
              <a:defRPr sz="4000">
                <a:solidFill>
                  <a:schemeClr val="bg2"/>
                </a:solidFill>
              </a:defRPr>
            </a:lvl2pPr>
            <a:lvl3pPr>
              <a:defRPr sz="4000">
                <a:solidFill>
                  <a:schemeClr val="bg2"/>
                </a:solidFill>
              </a:defRPr>
            </a:lvl3pPr>
            <a:lvl4pPr>
              <a:defRPr sz="4000">
                <a:solidFill>
                  <a:schemeClr val="bg2"/>
                </a:solidFill>
              </a:defRPr>
            </a:lvl4pPr>
            <a:lvl5pPr>
              <a:defRPr sz="4000">
                <a:solidFill>
                  <a:schemeClr val="bg2"/>
                </a:solidFill>
              </a:defRPr>
            </a:lvl5pPr>
          </a:lstStyle>
          <a:p>
            <a:pPr lvl="0"/>
            <a:r>
              <a:rPr lang="en-US" noProof="0"/>
              <a:t>Edit Master text styles</a:t>
            </a:r>
          </a:p>
        </p:txBody>
      </p:sp>
      <p:sp>
        <p:nvSpPr>
          <p:cNvPr id="14" name="TextBox 13"/>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val="886881570"/>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blue">
    <p:bg>
      <p:bgPr>
        <a:solidFill>
          <a:schemeClr val="accent4"/>
        </a:solidFill>
        <a:effectLst/>
      </p:bgPr>
    </p:bg>
    <p:spTree>
      <p:nvGrpSpPr>
        <p:cNvPr id="1" name=""/>
        <p:cNvGrpSpPr/>
        <p:nvPr/>
      </p:nvGrpSpPr>
      <p:grpSpPr>
        <a:xfrm>
          <a:off x="0" y="0"/>
          <a:ext cx="0" cy="0"/>
          <a:chOff x="0" y="0"/>
          <a:chExt cx="0" cy="0"/>
        </a:xfrm>
      </p:grpSpPr>
      <p:sp>
        <p:nvSpPr>
          <p:cNvPr id="13" name="Text Placeholder 3"/>
          <p:cNvSpPr>
            <a:spLocks noGrp="1"/>
          </p:cNvSpPr>
          <p:nvPr>
            <p:ph type="body" sz="quarter" idx="10"/>
          </p:nvPr>
        </p:nvSpPr>
        <p:spPr>
          <a:xfrm>
            <a:off x="480484" y="1590675"/>
            <a:ext cx="9029604" cy="4708525"/>
          </a:xfrm>
          <a:prstGeom prst="rect">
            <a:avLst/>
          </a:prstGeom>
        </p:spPr>
        <p:txBody>
          <a:bodyPr>
            <a:noAutofit/>
          </a:bodyPr>
          <a:lstStyle>
            <a:lvl1pPr>
              <a:spcBef>
                <a:spcPts val="4800"/>
              </a:spcBef>
              <a:defRPr sz="2800">
                <a:solidFill>
                  <a:schemeClr val="bg1"/>
                </a:solidFill>
              </a:defRPr>
            </a:lvl1pPr>
            <a:lvl2pPr marL="609585" indent="-609585">
              <a:defRPr sz="4000">
                <a:solidFill>
                  <a:schemeClr val="bg2"/>
                </a:solidFill>
              </a:defRPr>
            </a:lvl2pPr>
            <a:lvl3pPr>
              <a:defRPr sz="4000">
                <a:solidFill>
                  <a:schemeClr val="bg2"/>
                </a:solidFill>
              </a:defRPr>
            </a:lvl3pPr>
            <a:lvl4pPr>
              <a:defRPr sz="4000">
                <a:solidFill>
                  <a:schemeClr val="bg2"/>
                </a:solidFill>
              </a:defRPr>
            </a:lvl4pPr>
            <a:lvl5pPr>
              <a:defRPr sz="4000">
                <a:solidFill>
                  <a:schemeClr val="bg2"/>
                </a:solidFill>
              </a:defRPr>
            </a:lvl5pPr>
          </a:lstStyle>
          <a:p>
            <a:pPr lvl="0"/>
            <a:r>
              <a:rPr lang="en-US" noProof="0"/>
              <a:t>Edit Master text styles</a:t>
            </a:r>
          </a:p>
        </p:txBody>
      </p:sp>
      <p:sp>
        <p:nvSpPr>
          <p:cNvPr id="16" name="TextBox 15"/>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val="1838567645"/>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Key statement teal">
    <p:bg>
      <p:bgPr>
        <a:solidFill>
          <a:schemeClr val="accent5"/>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0"/>
          </p:nvPr>
        </p:nvSpPr>
        <p:spPr>
          <a:xfrm>
            <a:off x="480484" y="1590675"/>
            <a:ext cx="9029604" cy="4708525"/>
          </a:xfrm>
          <a:prstGeom prst="rect">
            <a:avLst/>
          </a:prstGeom>
        </p:spPr>
        <p:txBody>
          <a:bodyPr>
            <a:noAutofit/>
          </a:bodyPr>
          <a:lstStyle>
            <a:lvl1pPr>
              <a:spcBef>
                <a:spcPts val="4800"/>
              </a:spcBef>
              <a:defRPr sz="2800">
                <a:solidFill>
                  <a:schemeClr val="bg1"/>
                </a:solidFill>
              </a:defRPr>
            </a:lvl1pPr>
            <a:lvl2pPr marL="609585" indent="-609585">
              <a:defRPr sz="4000">
                <a:solidFill>
                  <a:schemeClr val="bg2"/>
                </a:solidFill>
              </a:defRPr>
            </a:lvl2pPr>
            <a:lvl3pPr>
              <a:defRPr sz="4000">
                <a:solidFill>
                  <a:schemeClr val="bg2"/>
                </a:solidFill>
              </a:defRPr>
            </a:lvl3pPr>
            <a:lvl4pPr>
              <a:defRPr sz="4000">
                <a:solidFill>
                  <a:schemeClr val="bg2"/>
                </a:solidFill>
              </a:defRPr>
            </a:lvl4pPr>
            <a:lvl5pPr>
              <a:defRPr sz="4000">
                <a:solidFill>
                  <a:schemeClr val="bg2"/>
                </a:solidFill>
              </a:defRPr>
            </a:lvl5pPr>
          </a:lstStyle>
          <a:p>
            <a:pPr lvl="0"/>
            <a:r>
              <a:rPr lang="en-US" noProof="0"/>
              <a:t>Edit Master text styles</a:t>
            </a:r>
          </a:p>
        </p:txBody>
      </p:sp>
      <p:sp>
        <p:nvSpPr>
          <p:cNvPr id="20" name="TextBox 19"/>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val="12673754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Key statement black">
    <p:bg>
      <p:bgPr>
        <a:solidFill>
          <a:schemeClr val="tx1"/>
        </a:solidFill>
        <a:effectLst/>
      </p:bgPr>
    </p:bg>
    <p:spTree>
      <p:nvGrpSpPr>
        <p:cNvPr id="1" name=""/>
        <p:cNvGrpSpPr/>
        <p:nvPr/>
      </p:nvGrpSpPr>
      <p:grpSpPr>
        <a:xfrm>
          <a:off x="0" y="0"/>
          <a:ext cx="0" cy="0"/>
          <a:chOff x="0" y="0"/>
          <a:chExt cx="0" cy="0"/>
        </a:xfrm>
      </p:grpSpPr>
      <p:sp>
        <p:nvSpPr>
          <p:cNvPr id="13" name="Text Placeholder 3"/>
          <p:cNvSpPr>
            <a:spLocks noGrp="1"/>
          </p:cNvSpPr>
          <p:nvPr>
            <p:ph type="body" sz="quarter" idx="10"/>
          </p:nvPr>
        </p:nvSpPr>
        <p:spPr>
          <a:xfrm>
            <a:off x="480484" y="1590675"/>
            <a:ext cx="9029604" cy="4708525"/>
          </a:xfrm>
          <a:prstGeom prst="rect">
            <a:avLst/>
          </a:prstGeom>
        </p:spPr>
        <p:txBody>
          <a:bodyPr>
            <a:noAutofit/>
          </a:bodyPr>
          <a:lstStyle>
            <a:lvl1pPr>
              <a:spcBef>
                <a:spcPts val="4800"/>
              </a:spcBef>
              <a:defRPr sz="2800">
                <a:solidFill>
                  <a:schemeClr val="bg1"/>
                </a:solidFill>
              </a:defRPr>
            </a:lvl1pPr>
            <a:lvl2pPr marL="609585" indent="-609585">
              <a:defRPr sz="4000">
                <a:solidFill>
                  <a:schemeClr val="bg2"/>
                </a:solidFill>
              </a:defRPr>
            </a:lvl2pPr>
            <a:lvl3pPr>
              <a:defRPr sz="4000">
                <a:solidFill>
                  <a:schemeClr val="bg2"/>
                </a:solidFill>
              </a:defRPr>
            </a:lvl3pPr>
            <a:lvl4pPr>
              <a:defRPr sz="4000">
                <a:solidFill>
                  <a:schemeClr val="bg2"/>
                </a:solidFill>
              </a:defRPr>
            </a:lvl4pPr>
            <a:lvl5pPr>
              <a:defRPr sz="4000">
                <a:solidFill>
                  <a:schemeClr val="bg2"/>
                </a:solidFill>
              </a:defRPr>
            </a:lvl5pPr>
          </a:lstStyle>
          <a:p>
            <a:pPr lvl="0"/>
            <a:r>
              <a:rPr lang="en-US" noProof="0"/>
              <a:t>Edit Master text styles</a:t>
            </a:r>
          </a:p>
        </p:txBody>
      </p:sp>
      <p:sp>
        <p:nvSpPr>
          <p:cNvPr id="16" name="TextBox 15"/>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val="2522486704"/>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ey statement white">
    <p:bg>
      <p:bgRef idx="1001">
        <a:schemeClr val="bg1"/>
      </p:bgRef>
    </p:bg>
    <p:spTree>
      <p:nvGrpSpPr>
        <p:cNvPr id="1" name=""/>
        <p:cNvGrpSpPr/>
        <p:nvPr/>
      </p:nvGrpSpPr>
      <p:grpSpPr>
        <a:xfrm>
          <a:off x="0" y="0"/>
          <a:ext cx="0" cy="0"/>
          <a:chOff x="0" y="0"/>
          <a:chExt cx="0" cy="0"/>
        </a:xfrm>
      </p:grpSpPr>
      <p:sp>
        <p:nvSpPr>
          <p:cNvPr id="7" name="Text Placeholder 3"/>
          <p:cNvSpPr>
            <a:spLocks noGrp="1"/>
          </p:cNvSpPr>
          <p:nvPr>
            <p:ph type="body" sz="quarter" idx="10"/>
          </p:nvPr>
        </p:nvSpPr>
        <p:spPr>
          <a:xfrm>
            <a:off x="469900" y="1590675"/>
            <a:ext cx="9029604" cy="4708525"/>
          </a:xfrm>
          <a:prstGeom prst="rect">
            <a:avLst/>
          </a:prstGeom>
        </p:spPr>
        <p:txBody>
          <a:bodyPr>
            <a:noAutofit/>
          </a:bodyPr>
          <a:lstStyle>
            <a:lvl1pPr>
              <a:spcBef>
                <a:spcPts val="4800"/>
              </a:spcBef>
              <a:defRPr sz="2800">
                <a:solidFill>
                  <a:schemeClr val="tx1"/>
                </a:solidFill>
              </a:defRPr>
            </a:lvl1pPr>
            <a:lvl2pPr marL="609585" indent="-609585">
              <a:defRPr sz="4000">
                <a:solidFill>
                  <a:schemeClr val="bg2"/>
                </a:solidFill>
              </a:defRPr>
            </a:lvl2pPr>
            <a:lvl3pPr>
              <a:defRPr sz="4000">
                <a:solidFill>
                  <a:schemeClr val="bg2"/>
                </a:solidFill>
              </a:defRPr>
            </a:lvl3pPr>
            <a:lvl4pPr>
              <a:defRPr sz="4000">
                <a:solidFill>
                  <a:schemeClr val="bg2"/>
                </a:solidFill>
              </a:defRPr>
            </a:lvl4pPr>
            <a:lvl5pPr>
              <a:defRPr sz="4000">
                <a:solidFill>
                  <a:schemeClr val="bg2"/>
                </a:solidFill>
              </a:defRPr>
            </a:lvl5pPr>
          </a:lstStyle>
          <a:p>
            <a:pPr lvl="0"/>
            <a:r>
              <a:rPr lang="en-US" noProof="0"/>
              <a:t>Edit Master text styles</a:t>
            </a:r>
          </a:p>
        </p:txBody>
      </p:sp>
    </p:spTree>
    <p:extLst>
      <p:ext uri="{BB962C8B-B14F-4D97-AF65-F5344CB8AC3E}">
        <p14:creationId xmlns:p14="http://schemas.microsoft.com/office/powerpoint/2010/main" val="25102211"/>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469900" y="1665291"/>
            <a:ext cx="9348787" cy="4633910"/>
          </a:xfrm>
          <a:prstGeom prst="rect">
            <a:avLst/>
          </a:prstGeom>
        </p:spPr>
        <p:txBody>
          <a:bodyPr/>
          <a:lstStyle>
            <a:lvl1pPr>
              <a:tabLst>
                <a:tab pos="8972326" algn="r"/>
              </a:tabLst>
              <a:defRPr/>
            </a:lvl1pPr>
            <a:lvl2pPr>
              <a:tabLst>
                <a:tab pos="8972326" algn="r"/>
              </a:tabLst>
              <a:defRPr/>
            </a:lvl2pPr>
            <a:lvl3pPr>
              <a:tabLst>
                <a:tab pos="8972326" algn="r"/>
              </a:tabLst>
              <a:defRPr/>
            </a:lvl3pPr>
            <a:lvl4pPr>
              <a:tabLst>
                <a:tab pos="8972326" algn="r"/>
              </a:tabLst>
              <a:defRPr/>
            </a:lvl4pPr>
            <a:lvl5pPr>
              <a:tabLst>
                <a:tab pos="6705432" algn="r"/>
              </a:tabLst>
              <a:defRPr baseline="0"/>
            </a:lvl5pPr>
            <a:lvl6pPr>
              <a:tabLst>
                <a:tab pos="8972326" algn="r"/>
              </a:tabLst>
              <a:defRPr/>
            </a:lvl6pPr>
            <a:lvl7pPr>
              <a:tabLst>
                <a:tab pos="8972326" algn="r"/>
              </a:tabLst>
              <a:defRPr/>
            </a:lvl7pPr>
            <a:lvl8pPr>
              <a:tabLst>
                <a:tab pos="8972326" algn="r"/>
              </a:tabLst>
              <a:defRPr/>
            </a:lvl8pPr>
            <a:lvl9pPr>
              <a:tabLst>
                <a:tab pos="8972326" algn="r"/>
              </a:tabLst>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6"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dirty="0"/>
              <a:t>Click to edit Master title style</a:t>
            </a:r>
          </a:p>
        </p:txBody>
      </p:sp>
    </p:spTree>
    <p:extLst>
      <p:ext uri="{BB962C8B-B14F-4D97-AF65-F5344CB8AC3E}">
        <p14:creationId xmlns:p14="http://schemas.microsoft.com/office/powerpoint/2010/main" val="236510875"/>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s with image">
    <p:spTree>
      <p:nvGrpSpPr>
        <p:cNvPr id="1" name=""/>
        <p:cNvGrpSpPr/>
        <p:nvPr/>
      </p:nvGrpSpPr>
      <p:grpSpPr>
        <a:xfrm>
          <a:off x="0" y="0"/>
          <a:ext cx="0" cy="0"/>
          <a:chOff x="0" y="0"/>
          <a:chExt cx="0" cy="0"/>
        </a:xfrm>
      </p:grpSpPr>
      <p:sp>
        <p:nvSpPr>
          <p:cNvPr id="5" name="Picture Placeholder 9"/>
          <p:cNvSpPr>
            <a:spLocks noGrp="1"/>
          </p:cNvSpPr>
          <p:nvPr>
            <p:ph type="pic" sz="quarter" idx="15"/>
          </p:nvPr>
        </p:nvSpPr>
        <p:spPr>
          <a:xfrm>
            <a:off x="5604867" y="1700213"/>
            <a:ext cx="6117233" cy="4598988"/>
          </a:xfrm>
        </p:spPr>
        <p:txBody>
          <a:bodyPr/>
          <a:lstStyle/>
          <a:p>
            <a:r>
              <a:rPr lang="en-US" noProof="0" dirty="0"/>
              <a:t>Click icon to add picture</a:t>
            </a:r>
          </a:p>
        </p:txBody>
      </p:sp>
      <p:sp>
        <p:nvSpPr>
          <p:cNvPr id="6" name="Content Placeholder 3"/>
          <p:cNvSpPr>
            <a:spLocks noGrp="1"/>
          </p:cNvSpPr>
          <p:nvPr>
            <p:ph sz="quarter" idx="10"/>
          </p:nvPr>
        </p:nvSpPr>
        <p:spPr>
          <a:xfrm>
            <a:off x="469900" y="1665290"/>
            <a:ext cx="4333663" cy="4633911"/>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8"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9"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463979046"/>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mp; 1 column text">
    <p:spTree>
      <p:nvGrpSpPr>
        <p:cNvPr id="1" name=""/>
        <p:cNvGrpSpPr/>
        <p:nvPr/>
      </p:nvGrpSpPr>
      <p:grpSpPr>
        <a:xfrm>
          <a:off x="0" y="0"/>
          <a:ext cx="0" cy="0"/>
          <a:chOff x="0" y="0"/>
          <a:chExt cx="0" cy="0"/>
        </a:xfrm>
      </p:grpSpPr>
      <p:sp>
        <p:nvSpPr>
          <p:cNvPr id="14" name="Text Placeholder 18"/>
          <p:cNvSpPr>
            <a:spLocks noGrp="1"/>
          </p:cNvSpPr>
          <p:nvPr>
            <p:ph idx="1"/>
          </p:nvPr>
        </p:nvSpPr>
        <p:spPr>
          <a:xfrm>
            <a:off x="469900" y="1665290"/>
            <a:ext cx="11252200" cy="4633911"/>
          </a:xfrm>
          <a:prstGeom prst="rect">
            <a:avLst/>
          </a:prstGeom>
        </p:spPr>
        <p:txBody>
          <a:bodyPr vert="horz" lIns="0" tIns="0" rIns="0" bIns="0" rtlCol="0">
            <a:no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5"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3881091110"/>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ubtitle &amp; 1 column text">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4"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
        <p:nvSpPr>
          <p:cNvPr id="8" name="Text Placeholder 18"/>
          <p:cNvSpPr>
            <a:spLocks noGrp="1"/>
          </p:cNvSpPr>
          <p:nvPr>
            <p:ph idx="1"/>
          </p:nvPr>
        </p:nvSpPr>
        <p:spPr>
          <a:xfrm>
            <a:off x="469900" y="1665818"/>
            <a:ext cx="11252200" cy="4633383"/>
          </a:xfrm>
          <a:prstGeom prst="rect">
            <a:avLst/>
          </a:prstGeom>
        </p:spPr>
        <p:txBody>
          <a:bodyPr vert="horz" lIns="0" tIns="0" rIns="0" bIns="0" rtlCol="0">
            <a:noAutofit/>
          </a:bodyPr>
          <a:lstStyle>
            <a:lvl1pPr marL="0" indent="0" algn="l">
              <a:buFontTx/>
              <a:buNone/>
              <a:defRPr/>
            </a:lvl1pPr>
            <a:lvl2pPr marL="127000" indent="-127000" algn="l">
              <a:buClrTx/>
              <a:buSzPct val="100000"/>
              <a:buFont typeface="Arial" panose="020B0604020202020204" pitchFamily="34" charset="0"/>
              <a:buChar char="•"/>
              <a:defRPr/>
            </a:lvl2pPr>
            <a:lvl3pPr marL="279400" indent="-127000" algn="l">
              <a:buClrTx/>
              <a:buSzPct val="100000"/>
              <a:buFont typeface="Arial" panose="020B0604020202020204" pitchFamily="34" charset="0"/>
              <a:buChar char="−"/>
              <a:defRPr/>
            </a:lvl3pPr>
            <a:lvl4pPr marL="431800" indent="-127000" algn="l">
              <a:buClrTx/>
              <a:buSzPct val="100000"/>
              <a:buFont typeface="Arial" panose="020B0604020202020204" pitchFamily="34" charset="0"/>
              <a:buChar char="◦"/>
              <a:defRPr/>
            </a:lvl4pPr>
            <a:lvl5pPr marL="584200" indent="-127000" algn="l">
              <a:buClrTx/>
              <a:buSzPct val="100000"/>
              <a:buFont typeface="Arial" panose="020B0604020202020204" pitchFamily="34" charset="0"/>
              <a:buChar char="−"/>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327264712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White">
    <p:bg bwMode="gray">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bwMode="gray">
          <a:xfrm>
            <a:off x="475327" y="5845180"/>
            <a:ext cx="5594348" cy="505645"/>
          </a:xfrm>
          <a:prstGeom prst="rect">
            <a:avLst/>
          </a:prstGeom>
        </p:spPr>
        <p:txBody>
          <a:bodyPr lIns="0" tIns="0" rIns="0" bIns="0" anchor="b" anchorCtr="0">
            <a:noAutofit/>
          </a:bodyPr>
          <a:lstStyle>
            <a:lvl1pPr marL="0" indent="0" algn="l">
              <a:lnSpc>
                <a:spcPct val="100000"/>
              </a:lnSpc>
              <a:spcAft>
                <a:spcPts val="0"/>
              </a:spcAft>
              <a:buNone/>
              <a:defRPr sz="1800" b="1">
                <a:solidFill>
                  <a:schemeClr val="tx1"/>
                </a:solidFill>
              </a:defRPr>
            </a:lvl1pPr>
            <a:lvl2pPr marL="0" indent="0" algn="l">
              <a:buNone/>
              <a:defRPr sz="1600" b="0"/>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noProof="0" dirty="0"/>
              <a:t>Click to edit Master title style</a:t>
            </a:r>
          </a:p>
          <a:p>
            <a:pPr lvl="1"/>
            <a:r>
              <a:rPr lang="en-US" noProof="0" dirty="0"/>
              <a:t>Click to edit Master subtitle style</a:t>
            </a:r>
          </a:p>
        </p:txBody>
      </p:sp>
      <p:sp>
        <p:nvSpPr>
          <p:cNvPr id="5" name="Text Placeholder 4"/>
          <p:cNvSpPr>
            <a:spLocks noGrp="1"/>
          </p:cNvSpPr>
          <p:nvPr>
            <p:ph type="body" sz="quarter" idx="10"/>
          </p:nvPr>
        </p:nvSpPr>
        <p:spPr>
          <a:xfrm>
            <a:off x="475325" y="6362699"/>
            <a:ext cx="5594349" cy="298451"/>
          </a:xfrm>
          <a:prstGeom prst="rect">
            <a:avLst/>
          </a:prstGeom>
        </p:spPr>
        <p:txBody>
          <a:bodyPr>
            <a:noAutofit/>
          </a:bodyPr>
          <a:lstStyle>
            <a:lvl1pPr>
              <a:spcAft>
                <a:spcPts val="0"/>
              </a:spcAft>
              <a:defRPr sz="105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Edit Master text styles</a:t>
            </a:r>
          </a:p>
        </p:txBody>
      </p:sp>
      <p:grpSp>
        <p:nvGrpSpPr>
          <p:cNvPr id="19" name="Group 18"/>
          <p:cNvGrpSpPr>
            <a:grpSpLocks noChangeAspect="1"/>
          </p:cNvGrpSpPr>
          <p:nvPr userDrawn="1"/>
        </p:nvGrpSpPr>
        <p:grpSpPr>
          <a:xfrm>
            <a:off x="475325" y="457200"/>
            <a:ext cx="1998000" cy="374400"/>
            <a:chOff x="398463" y="404813"/>
            <a:chExt cx="1627187" cy="307976"/>
          </a:xfrm>
          <a:solidFill>
            <a:schemeClr val="tx1"/>
          </a:solidFill>
        </p:grpSpPr>
        <p:sp>
          <p:nvSpPr>
            <p:cNvPr id="20"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1"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2"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3"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4"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5"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6"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7"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8"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9"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sp>
        <p:nvSpPr>
          <p:cNvPr id="30" name="Picture Placeholder 8"/>
          <p:cNvSpPr>
            <a:spLocks noGrp="1"/>
          </p:cNvSpPr>
          <p:nvPr>
            <p:ph type="pic" sz="quarter" idx="11"/>
          </p:nvPr>
        </p:nvSpPr>
        <p:spPr>
          <a:xfrm>
            <a:off x="3393716" y="727595"/>
            <a:ext cx="5400000" cy="5400000"/>
          </a:xfrm>
          <a:prstGeom prst="rect">
            <a:avLst/>
          </a:prstGeom>
        </p:spPr>
        <p:txBody>
          <a:bodyPr/>
          <a:lstStyle/>
          <a:p>
            <a:r>
              <a:rPr lang="en-US" noProof="0" dirty="0"/>
              <a:t>Click icon to add picture</a:t>
            </a:r>
          </a:p>
        </p:txBody>
      </p:sp>
    </p:spTree>
    <p:extLst>
      <p:ext uri="{BB962C8B-B14F-4D97-AF65-F5344CB8AC3E}">
        <p14:creationId xmlns:p14="http://schemas.microsoft.com/office/powerpoint/2010/main" val="2783079461"/>
      </p:ext>
    </p:extLst>
  </p:cSld>
  <p:clrMapOvr>
    <a:masterClrMapping/>
  </p:clrMapOvr>
  <p:transition>
    <p:fade/>
  </p:transition>
  <p:extLst mod="1">
    <p:ext uri="{DCECCB84-F9BA-43D5-87BE-67443E8EF086}">
      <p15:sldGuideLst xmlns:p15="http://schemas.microsoft.com/office/powerpoint/2012/main">
        <p15:guide id="1" orient="horz" pos="408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title &amp; 1 column - large">
    <p:spTree>
      <p:nvGrpSpPr>
        <p:cNvPr id="1" name=""/>
        <p:cNvGrpSpPr/>
        <p:nvPr/>
      </p:nvGrpSpPr>
      <p:grpSpPr>
        <a:xfrm>
          <a:off x="0" y="0"/>
          <a:ext cx="0" cy="0"/>
          <a:chOff x="0" y="0"/>
          <a:chExt cx="0" cy="0"/>
        </a:xfrm>
      </p:grpSpPr>
      <p:sp>
        <p:nvSpPr>
          <p:cNvPr id="8" name="Text Placeholder 18"/>
          <p:cNvSpPr>
            <a:spLocks noGrp="1"/>
          </p:cNvSpPr>
          <p:nvPr>
            <p:ph idx="1"/>
          </p:nvPr>
        </p:nvSpPr>
        <p:spPr>
          <a:xfrm>
            <a:off x="469900" y="1676402"/>
            <a:ext cx="11252200" cy="4622799"/>
          </a:xfrm>
          <a:prstGeom prst="rect">
            <a:avLst/>
          </a:prstGeom>
        </p:spPr>
        <p:txBody>
          <a:bodyPr vert="horz" lIns="0" tIns="0" rIns="0" bIns="0" rtlCol="0">
            <a:noAutofit/>
          </a:bodyPr>
          <a:lstStyle>
            <a:lvl1pPr>
              <a:defRPr sz="1600"/>
            </a:lvl1pPr>
            <a:lvl2pPr>
              <a:defRPr sz="1600"/>
            </a:lvl2pPr>
            <a:lvl3pPr>
              <a:defRPr sz="1600"/>
            </a:lvl3pPr>
            <a:lvl4pPr>
              <a:defRPr sz="1600"/>
            </a:lvl4pPr>
            <a:lvl5pPr>
              <a:defRPr sz="1600"/>
            </a:lvl5pPr>
            <a:lvl6pPr>
              <a:defRPr sz="2133"/>
            </a:lvl6pPr>
            <a:lvl7pPr>
              <a:defRPr sz="2133"/>
            </a:lvl7pPr>
            <a:lvl8pPr>
              <a:defRPr sz="2133"/>
            </a:lvl8pPr>
            <a:lvl9pPr>
              <a:defRPr sz="2133"/>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5"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6"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412778938"/>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ubtitle &amp; chart">
    <p:spTree>
      <p:nvGrpSpPr>
        <p:cNvPr id="1" name=""/>
        <p:cNvGrpSpPr/>
        <p:nvPr/>
      </p:nvGrpSpPr>
      <p:grpSpPr>
        <a:xfrm>
          <a:off x="0" y="0"/>
          <a:ext cx="0" cy="0"/>
          <a:chOff x="0" y="0"/>
          <a:chExt cx="0" cy="0"/>
        </a:xfrm>
      </p:grpSpPr>
      <p:sp>
        <p:nvSpPr>
          <p:cNvPr id="17" name="Chart Placeholder 3"/>
          <p:cNvSpPr>
            <a:spLocks noGrp="1"/>
          </p:cNvSpPr>
          <p:nvPr>
            <p:ph type="chart" sz="quarter" idx="15"/>
          </p:nvPr>
        </p:nvSpPr>
        <p:spPr>
          <a:xfrm>
            <a:off x="468000" y="2054581"/>
            <a:ext cx="11252200" cy="3928209"/>
          </a:xfrm>
          <a:prstGeom prst="rect">
            <a:avLst/>
          </a:prstGeom>
        </p:spPr>
        <p:txBody>
          <a:bodyPr/>
          <a:lstStyle/>
          <a:p>
            <a:r>
              <a:rPr lang="en-US" noProof="0" dirty="0"/>
              <a:t>Click icon to add chart</a:t>
            </a:r>
          </a:p>
        </p:txBody>
      </p:sp>
      <p:sp>
        <p:nvSpPr>
          <p:cNvPr id="18" name="Text Placeholder 8"/>
          <p:cNvSpPr>
            <a:spLocks noGrp="1"/>
          </p:cNvSpPr>
          <p:nvPr>
            <p:ph type="body" sz="quarter" idx="18"/>
          </p:nvPr>
        </p:nvSpPr>
        <p:spPr>
          <a:xfrm>
            <a:off x="468000" y="1659816"/>
            <a:ext cx="11252200" cy="357187"/>
          </a:xfrm>
        </p:spPr>
        <p:txBody>
          <a:bodyPr/>
          <a:lstStyle/>
          <a:p>
            <a:pPr lvl="0"/>
            <a:r>
              <a:rPr lang="en-US" noProof="0"/>
              <a:t>Edit Master text styles</a:t>
            </a:r>
          </a:p>
        </p:txBody>
      </p:sp>
      <p:sp>
        <p:nvSpPr>
          <p:cNvPr id="7"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8"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1829702940"/>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 chart">
    <p:spTree>
      <p:nvGrpSpPr>
        <p:cNvPr id="1" name=""/>
        <p:cNvGrpSpPr/>
        <p:nvPr/>
      </p:nvGrpSpPr>
      <p:grpSpPr>
        <a:xfrm>
          <a:off x="0" y="0"/>
          <a:ext cx="0" cy="0"/>
          <a:chOff x="0" y="0"/>
          <a:chExt cx="0" cy="0"/>
        </a:xfrm>
      </p:grpSpPr>
      <p:sp>
        <p:nvSpPr>
          <p:cNvPr id="17" name="Chart Placeholder 3"/>
          <p:cNvSpPr>
            <a:spLocks noGrp="1"/>
          </p:cNvSpPr>
          <p:nvPr>
            <p:ph type="chart" sz="quarter" idx="15"/>
          </p:nvPr>
        </p:nvSpPr>
        <p:spPr>
          <a:xfrm>
            <a:off x="468000" y="2051999"/>
            <a:ext cx="3600000" cy="3930791"/>
          </a:xfrm>
          <a:prstGeom prst="rect">
            <a:avLst/>
          </a:prstGeom>
        </p:spPr>
        <p:txBody>
          <a:bodyPr/>
          <a:lstStyle/>
          <a:p>
            <a:r>
              <a:rPr lang="en-US" noProof="0" dirty="0"/>
              <a:t>Click icon to add chart</a:t>
            </a:r>
          </a:p>
        </p:txBody>
      </p:sp>
      <p:sp>
        <p:nvSpPr>
          <p:cNvPr id="18" name="Text Placeholder 8"/>
          <p:cNvSpPr>
            <a:spLocks noGrp="1"/>
          </p:cNvSpPr>
          <p:nvPr>
            <p:ph type="body" sz="quarter" idx="18"/>
          </p:nvPr>
        </p:nvSpPr>
        <p:spPr>
          <a:xfrm>
            <a:off x="468000" y="1665289"/>
            <a:ext cx="3600000" cy="392112"/>
          </a:xfrm>
        </p:spPr>
        <p:txBody>
          <a:bodyPr/>
          <a:lstStyle/>
          <a:p>
            <a:pPr lvl="0"/>
            <a:r>
              <a:rPr lang="en-US" noProof="0"/>
              <a:t>Edit Master text styles</a:t>
            </a:r>
          </a:p>
        </p:txBody>
      </p:sp>
      <p:sp>
        <p:nvSpPr>
          <p:cNvPr id="7" name="Chart Placeholder 3"/>
          <p:cNvSpPr>
            <a:spLocks noGrp="1"/>
          </p:cNvSpPr>
          <p:nvPr>
            <p:ph type="chart" sz="quarter" idx="19"/>
          </p:nvPr>
        </p:nvSpPr>
        <p:spPr>
          <a:xfrm>
            <a:off x="4296000" y="2051998"/>
            <a:ext cx="3600000" cy="3930791"/>
          </a:xfrm>
          <a:prstGeom prst="rect">
            <a:avLst/>
          </a:prstGeom>
        </p:spPr>
        <p:txBody>
          <a:bodyPr/>
          <a:lstStyle/>
          <a:p>
            <a:r>
              <a:rPr lang="en-US" noProof="0" dirty="0"/>
              <a:t>Click icon to add chart</a:t>
            </a:r>
          </a:p>
        </p:txBody>
      </p:sp>
      <p:sp>
        <p:nvSpPr>
          <p:cNvPr id="8" name="Text Placeholder 8"/>
          <p:cNvSpPr>
            <a:spLocks noGrp="1"/>
          </p:cNvSpPr>
          <p:nvPr>
            <p:ph type="body" sz="quarter" idx="20"/>
          </p:nvPr>
        </p:nvSpPr>
        <p:spPr>
          <a:xfrm>
            <a:off x="4296003" y="1665288"/>
            <a:ext cx="3600000" cy="392112"/>
          </a:xfrm>
        </p:spPr>
        <p:txBody>
          <a:bodyPr/>
          <a:lstStyle/>
          <a:p>
            <a:pPr lvl="0"/>
            <a:r>
              <a:rPr lang="en-US" noProof="0"/>
              <a:t>Edit Master text styles</a:t>
            </a:r>
          </a:p>
        </p:txBody>
      </p:sp>
      <p:sp>
        <p:nvSpPr>
          <p:cNvPr id="9" name="Chart Placeholder 3"/>
          <p:cNvSpPr>
            <a:spLocks noGrp="1"/>
          </p:cNvSpPr>
          <p:nvPr>
            <p:ph type="chart" sz="quarter" idx="21"/>
          </p:nvPr>
        </p:nvSpPr>
        <p:spPr>
          <a:xfrm>
            <a:off x="8086960" y="2051999"/>
            <a:ext cx="3600000" cy="3930791"/>
          </a:xfrm>
          <a:prstGeom prst="rect">
            <a:avLst/>
          </a:prstGeom>
        </p:spPr>
        <p:txBody>
          <a:bodyPr/>
          <a:lstStyle/>
          <a:p>
            <a:r>
              <a:rPr lang="en-US" noProof="0" dirty="0"/>
              <a:t>Click icon to add chart</a:t>
            </a:r>
          </a:p>
        </p:txBody>
      </p:sp>
      <p:sp>
        <p:nvSpPr>
          <p:cNvPr id="10" name="Text Placeholder 8"/>
          <p:cNvSpPr>
            <a:spLocks noGrp="1"/>
          </p:cNvSpPr>
          <p:nvPr>
            <p:ph type="body" sz="quarter" idx="22"/>
          </p:nvPr>
        </p:nvSpPr>
        <p:spPr>
          <a:xfrm>
            <a:off x="8086959" y="1659145"/>
            <a:ext cx="3600000" cy="398256"/>
          </a:xfrm>
        </p:spPr>
        <p:txBody>
          <a:bodyPr/>
          <a:lstStyle/>
          <a:p>
            <a:pPr lvl="0"/>
            <a:r>
              <a:rPr lang="en-US" noProof="0"/>
              <a:t>Edit Master text styles</a:t>
            </a:r>
          </a:p>
        </p:txBody>
      </p:sp>
      <p:sp>
        <p:nvSpPr>
          <p:cNvPr id="13"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4" name="Title Placeholder 1"/>
          <p:cNvSpPr>
            <a:spLocks noGrp="1"/>
          </p:cNvSpPr>
          <p:nvPr>
            <p:ph type="title"/>
          </p:nvPr>
        </p:nvSpPr>
        <p:spPr>
          <a:xfrm>
            <a:off x="469900" y="402586"/>
            <a:ext cx="11252200" cy="334101"/>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221508164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 columns of text">
    <p:spTree>
      <p:nvGrpSpPr>
        <p:cNvPr id="1" name=""/>
        <p:cNvGrpSpPr/>
        <p:nvPr/>
      </p:nvGrpSpPr>
      <p:grpSpPr>
        <a:xfrm>
          <a:off x="0" y="0"/>
          <a:ext cx="0" cy="0"/>
          <a:chOff x="0" y="0"/>
          <a:chExt cx="0" cy="0"/>
        </a:xfrm>
      </p:grpSpPr>
      <p:sp>
        <p:nvSpPr>
          <p:cNvPr id="13" name="Content Placeholder 3"/>
          <p:cNvSpPr>
            <a:spLocks noGrp="1"/>
          </p:cNvSpPr>
          <p:nvPr>
            <p:ph sz="quarter" idx="10"/>
          </p:nvPr>
        </p:nvSpPr>
        <p:spPr>
          <a:xfrm>
            <a:off x="468000" y="1665288"/>
            <a:ext cx="5328000" cy="4622507"/>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5" name="Content Placeholder 3"/>
          <p:cNvSpPr>
            <a:spLocks noGrp="1"/>
          </p:cNvSpPr>
          <p:nvPr>
            <p:ph sz="quarter" idx="20"/>
          </p:nvPr>
        </p:nvSpPr>
        <p:spPr>
          <a:xfrm>
            <a:off x="6394100" y="1656000"/>
            <a:ext cx="5328000" cy="4631795"/>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6"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7"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1842891208"/>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 column content">
    <p:spTree>
      <p:nvGrpSpPr>
        <p:cNvPr id="1" name=""/>
        <p:cNvGrpSpPr/>
        <p:nvPr/>
      </p:nvGrpSpPr>
      <p:grpSpPr>
        <a:xfrm>
          <a:off x="0" y="0"/>
          <a:ext cx="0" cy="0"/>
          <a:chOff x="0" y="0"/>
          <a:chExt cx="0" cy="0"/>
        </a:xfrm>
      </p:grpSpPr>
      <p:sp>
        <p:nvSpPr>
          <p:cNvPr id="6" name="Content Placeholder 3"/>
          <p:cNvSpPr>
            <a:spLocks noGrp="1"/>
          </p:cNvSpPr>
          <p:nvPr>
            <p:ph sz="quarter" idx="10"/>
          </p:nvPr>
        </p:nvSpPr>
        <p:spPr>
          <a:xfrm>
            <a:off x="469900" y="1665289"/>
            <a:ext cx="4431857" cy="4633913"/>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8" name="Content Placeholder 3"/>
          <p:cNvSpPr>
            <a:spLocks noGrp="1"/>
          </p:cNvSpPr>
          <p:nvPr>
            <p:ph sz="quarter" idx="16"/>
          </p:nvPr>
        </p:nvSpPr>
        <p:spPr>
          <a:xfrm>
            <a:off x="5482100" y="1700213"/>
            <a:ext cx="6240000" cy="4598989"/>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0"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1"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1890274777"/>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 columns - large">
    <p:spTree>
      <p:nvGrpSpPr>
        <p:cNvPr id="1" name=""/>
        <p:cNvGrpSpPr/>
        <p:nvPr/>
      </p:nvGrpSpPr>
      <p:grpSpPr>
        <a:xfrm>
          <a:off x="0" y="0"/>
          <a:ext cx="0" cy="0"/>
          <a:chOff x="0" y="0"/>
          <a:chExt cx="0" cy="0"/>
        </a:xfrm>
      </p:grpSpPr>
      <p:sp>
        <p:nvSpPr>
          <p:cNvPr id="11" name="Content Placeholder 3"/>
          <p:cNvSpPr>
            <a:spLocks noGrp="1"/>
          </p:cNvSpPr>
          <p:nvPr>
            <p:ph sz="quarter" idx="10"/>
          </p:nvPr>
        </p:nvSpPr>
        <p:spPr>
          <a:xfrm>
            <a:off x="469900" y="1665288"/>
            <a:ext cx="5328000" cy="4633912"/>
          </a:xfrm>
          <a:prstGeom prst="rect">
            <a:avLst/>
          </a:prstGeom>
        </p:spPr>
        <p:txBody>
          <a:bodyPr>
            <a:noAutofit/>
          </a:bodyPr>
          <a:lstStyle>
            <a:lvl1pPr>
              <a:tabLst>
                <a:tab pos="6705432" algn="r"/>
              </a:tabLst>
              <a:defRPr sz="1600"/>
            </a:lvl1pPr>
            <a:lvl2pPr>
              <a:tabLst>
                <a:tab pos="6705432" algn="r"/>
              </a:tabLst>
              <a:defRPr sz="1600"/>
            </a:lvl2pPr>
            <a:lvl3pPr>
              <a:tabLst>
                <a:tab pos="6705432" algn="r"/>
              </a:tabLst>
              <a:defRPr sz="1600"/>
            </a:lvl3pPr>
            <a:lvl4pPr>
              <a:tabLst>
                <a:tab pos="6705432" algn="r"/>
              </a:tabLst>
              <a:defRPr sz="1600"/>
            </a:lvl4pPr>
            <a:lvl5pPr>
              <a:tabLst>
                <a:tab pos="6705432" algn="r"/>
              </a:tabLst>
              <a:defRPr sz="1000" baseline="0"/>
            </a:lvl5pPr>
            <a:lvl6pPr>
              <a:defRPr sz="2133"/>
            </a:lvl6pPr>
            <a:lvl7pPr>
              <a:defRPr sz="2133"/>
            </a:lvl7pPr>
            <a:lvl8pPr>
              <a:defRPr sz="2133"/>
            </a:lvl8pPr>
            <a:lvl9pPr>
              <a:defRPr sz="2133"/>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3" name="Content Placeholder 3"/>
          <p:cNvSpPr>
            <a:spLocks noGrp="1"/>
          </p:cNvSpPr>
          <p:nvPr>
            <p:ph sz="quarter" idx="20"/>
          </p:nvPr>
        </p:nvSpPr>
        <p:spPr>
          <a:xfrm>
            <a:off x="6394100" y="1665288"/>
            <a:ext cx="5328000" cy="4633912"/>
          </a:xfrm>
          <a:prstGeom prst="rect">
            <a:avLst/>
          </a:prstGeom>
        </p:spPr>
        <p:txBody>
          <a:bodyPr>
            <a:noAutofit/>
          </a:bodyPr>
          <a:lstStyle>
            <a:lvl1pPr>
              <a:tabLst>
                <a:tab pos="6705432" algn="r"/>
              </a:tabLst>
              <a:defRPr sz="1600"/>
            </a:lvl1pPr>
            <a:lvl2pPr>
              <a:tabLst>
                <a:tab pos="6705432" algn="r"/>
              </a:tabLst>
              <a:defRPr sz="1600"/>
            </a:lvl2pPr>
            <a:lvl3pPr>
              <a:tabLst>
                <a:tab pos="6705432" algn="r"/>
              </a:tabLst>
              <a:defRPr sz="1600"/>
            </a:lvl3pPr>
            <a:lvl4pPr>
              <a:tabLst>
                <a:tab pos="6705432" algn="r"/>
              </a:tabLst>
              <a:defRPr sz="1600"/>
            </a:lvl4pPr>
            <a:lvl5pPr>
              <a:tabLst>
                <a:tab pos="6705432" algn="r"/>
              </a:tabLst>
              <a:defRPr sz="1000" baseline="0"/>
            </a:lvl5pPr>
            <a:lvl6pPr>
              <a:defRPr sz="2133"/>
            </a:lvl6pPr>
            <a:lvl7pPr>
              <a:defRPr sz="2133"/>
            </a:lvl7pPr>
            <a:lvl8pPr>
              <a:defRPr sz="2133"/>
            </a:lvl8pPr>
            <a:lvl9pPr>
              <a:defRPr sz="2133"/>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6"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9"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1031036312"/>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ext and chart">
    <p:spTree>
      <p:nvGrpSpPr>
        <p:cNvPr id="1" name=""/>
        <p:cNvGrpSpPr/>
        <p:nvPr/>
      </p:nvGrpSpPr>
      <p:grpSpPr>
        <a:xfrm>
          <a:off x="0" y="0"/>
          <a:ext cx="0" cy="0"/>
          <a:chOff x="0" y="0"/>
          <a:chExt cx="0" cy="0"/>
        </a:xfrm>
      </p:grpSpPr>
      <p:sp>
        <p:nvSpPr>
          <p:cNvPr id="10" name="Content Placeholder 3"/>
          <p:cNvSpPr>
            <a:spLocks noGrp="1"/>
          </p:cNvSpPr>
          <p:nvPr>
            <p:ph sz="quarter" idx="10"/>
          </p:nvPr>
        </p:nvSpPr>
        <p:spPr>
          <a:xfrm>
            <a:off x="469900" y="1665288"/>
            <a:ext cx="5480400" cy="4317502"/>
          </a:xfrm>
          <a:prstGeom prst="rect">
            <a:avLst/>
          </a:prstGeom>
        </p:spPr>
        <p:txBody>
          <a:bodyPr>
            <a:noAutofit/>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3" name="Chart Placeholder 2"/>
          <p:cNvSpPr>
            <a:spLocks noGrp="1"/>
          </p:cNvSpPr>
          <p:nvPr>
            <p:ph type="chart" sz="quarter" idx="21"/>
          </p:nvPr>
        </p:nvSpPr>
        <p:spPr>
          <a:xfrm>
            <a:off x="6239584" y="2125013"/>
            <a:ext cx="5482516" cy="3857777"/>
          </a:xfrm>
        </p:spPr>
        <p:txBody>
          <a:bodyPr>
            <a:noAutofit/>
          </a:bodyPr>
          <a:lstStyle/>
          <a:p>
            <a:r>
              <a:rPr lang="en-US" noProof="0" dirty="0"/>
              <a:t>Click icon to add chart</a:t>
            </a:r>
          </a:p>
        </p:txBody>
      </p:sp>
      <p:sp>
        <p:nvSpPr>
          <p:cNvPr id="6" name="Text Placeholder 5"/>
          <p:cNvSpPr>
            <a:spLocks noGrp="1"/>
          </p:cNvSpPr>
          <p:nvPr>
            <p:ph type="body" sz="quarter" idx="22"/>
          </p:nvPr>
        </p:nvSpPr>
        <p:spPr>
          <a:xfrm>
            <a:off x="6239584" y="1655763"/>
            <a:ext cx="5482516" cy="420687"/>
          </a:xfrm>
        </p:spPr>
        <p:txBody>
          <a:bodyPr>
            <a:noAutofit/>
          </a:bodyPr>
          <a:lstStyle/>
          <a:p>
            <a:pPr lvl="0"/>
            <a:r>
              <a:rPr lang="en-US" noProof="0"/>
              <a:t>Edit Master text styles</a:t>
            </a:r>
          </a:p>
        </p:txBody>
      </p:sp>
      <p:sp>
        <p:nvSpPr>
          <p:cNvPr id="12"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4"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2179466235"/>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 chart">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6239584" y="2125013"/>
            <a:ext cx="5482516" cy="3857777"/>
          </a:xfrm>
        </p:spPr>
        <p:txBody>
          <a:bodyPr>
            <a:noAutofit/>
          </a:bodyPr>
          <a:lstStyle/>
          <a:p>
            <a:r>
              <a:rPr lang="en-US" noProof="0" dirty="0"/>
              <a:t>Click icon to add chart</a:t>
            </a:r>
          </a:p>
        </p:txBody>
      </p:sp>
      <p:sp>
        <p:nvSpPr>
          <p:cNvPr id="6" name="Text Placeholder 5"/>
          <p:cNvSpPr>
            <a:spLocks noGrp="1"/>
          </p:cNvSpPr>
          <p:nvPr>
            <p:ph type="body" sz="quarter" idx="22"/>
          </p:nvPr>
        </p:nvSpPr>
        <p:spPr>
          <a:xfrm>
            <a:off x="6239585" y="1654028"/>
            <a:ext cx="5482516" cy="420687"/>
          </a:xfrm>
        </p:spPr>
        <p:txBody>
          <a:bodyPr>
            <a:noAutofit/>
          </a:bodyPr>
          <a:lstStyle/>
          <a:p>
            <a:pPr lvl="0"/>
            <a:r>
              <a:rPr lang="en-US" noProof="0"/>
              <a:t>Edit Master text styles</a:t>
            </a:r>
          </a:p>
        </p:txBody>
      </p:sp>
      <p:sp>
        <p:nvSpPr>
          <p:cNvPr id="9" name="Chart Placeholder 2"/>
          <p:cNvSpPr>
            <a:spLocks noGrp="1"/>
          </p:cNvSpPr>
          <p:nvPr>
            <p:ph type="chart" sz="quarter" idx="24"/>
          </p:nvPr>
        </p:nvSpPr>
        <p:spPr>
          <a:xfrm>
            <a:off x="469900" y="2125013"/>
            <a:ext cx="5482517" cy="3857777"/>
          </a:xfrm>
        </p:spPr>
        <p:txBody>
          <a:bodyPr>
            <a:noAutofit/>
          </a:bodyPr>
          <a:lstStyle/>
          <a:p>
            <a:r>
              <a:rPr lang="en-US" noProof="0" dirty="0"/>
              <a:t>Click icon to add chart</a:t>
            </a:r>
          </a:p>
        </p:txBody>
      </p:sp>
      <p:sp>
        <p:nvSpPr>
          <p:cNvPr id="12" name="Text Placeholder 5"/>
          <p:cNvSpPr>
            <a:spLocks noGrp="1"/>
          </p:cNvSpPr>
          <p:nvPr>
            <p:ph type="body" sz="quarter" idx="25"/>
          </p:nvPr>
        </p:nvSpPr>
        <p:spPr>
          <a:xfrm>
            <a:off x="469898" y="1665288"/>
            <a:ext cx="5482517" cy="409427"/>
          </a:xfrm>
        </p:spPr>
        <p:txBody>
          <a:bodyPr>
            <a:noAutofit/>
          </a:bodyPr>
          <a:lstStyle/>
          <a:p>
            <a:pPr lvl="0"/>
            <a:r>
              <a:rPr lang="en-US" noProof="0"/>
              <a:t>Edit Master text styles</a:t>
            </a:r>
          </a:p>
        </p:txBody>
      </p:sp>
      <p:sp>
        <p:nvSpPr>
          <p:cNvPr id="16"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7"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1200285679"/>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 content with quote ">
    <p:spTree>
      <p:nvGrpSpPr>
        <p:cNvPr id="1" name=""/>
        <p:cNvGrpSpPr/>
        <p:nvPr/>
      </p:nvGrpSpPr>
      <p:grpSpPr>
        <a:xfrm>
          <a:off x="0" y="0"/>
          <a:ext cx="0" cy="0"/>
          <a:chOff x="0" y="0"/>
          <a:chExt cx="0" cy="0"/>
        </a:xfrm>
      </p:grpSpPr>
      <p:sp>
        <p:nvSpPr>
          <p:cNvPr id="6" name="Content Placeholder 3"/>
          <p:cNvSpPr>
            <a:spLocks noGrp="1"/>
          </p:cNvSpPr>
          <p:nvPr>
            <p:ph sz="quarter" idx="10"/>
          </p:nvPr>
        </p:nvSpPr>
        <p:spPr>
          <a:xfrm>
            <a:off x="7455116" y="1626099"/>
            <a:ext cx="4266983" cy="4673101"/>
          </a:xfrm>
          <a:prstGeom prst="rect">
            <a:avLst/>
          </a:prstGeom>
        </p:spPr>
        <p:txBody>
          <a:bodyPr>
            <a:noAutofit/>
          </a:bodyPr>
          <a:lstStyle>
            <a:lvl1pPr>
              <a:tabLst>
                <a:tab pos="6705432" algn="r"/>
              </a:tabLst>
              <a:defRPr sz="2400">
                <a:solidFill>
                  <a:schemeClr val="accent3"/>
                </a:solidFill>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Edit Master text styles</a:t>
            </a:r>
          </a:p>
        </p:txBody>
      </p:sp>
      <p:sp>
        <p:nvSpPr>
          <p:cNvPr id="8" name="Content Placeholder 3"/>
          <p:cNvSpPr>
            <a:spLocks noGrp="1"/>
          </p:cNvSpPr>
          <p:nvPr>
            <p:ph sz="quarter" idx="16"/>
          </p:nvPr>
        </p:nvSpPr>
        <p:spPr>
          <a:xfrm>
            <a:off x="469900" y="1665288"/>
            <a:ext cx="6660866" cy="4633913"/>
          </a:xfrm>
          <a:prstGeom prst="rect">
            <a:avLst/>
          </a:prstGeom>
        </p:spPr>
        <p:txBody>
          <a:bodyPr>
            <a:noAutofit/>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0"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1"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980198571"/>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am profile">
    <p:spTree>
      <p:nvGrpSpPr>
        <p:cNvPr id="1" name=""/>
        <p:cNvGrpSpPr/>
        <p:nvPr/>
      </p:nvGrpSpPr>
      <p:grpSpPr>
        <a:xfrm>
          <a:off x="0" y="0"/>
          <a:ext cx="0" cy="0"/>
          <a:chOff x="0" y="0"/>
          <a:chExt cx="0" cy="0"/>
        </a:xfrm>
      </p:grpSpPr>
      <p:sp>
        <p:nvSpPr>
          <p:cNvPr id="4" name="Picture Placeholder 6"/>
          <p:cNvSpPr>
            <a:spLocks noGrp="1"/>
          </p:cNvSpPr>
          <p:nvPr>
            <p:ph type="pic" sz="quarter" idx="13"/>
          </p:nvPr>
        </p:nvSpPr>
        <p:spPr>
          <a:xfrm>
            <a:off x="488742" y="1700213"/>
            <a:ext cx="2664000" cy="1260000"/>
          </a:xfrm>
        </p:spPr>
        <p:txBody>
          <a:bodyPr lIns="0" tIns="0" rIns="0" bIns="0">
            <a:noAutofit/>
          </a:bodyPr>
          <a:lstStyle/>
          <a:p>
            <a:r>
              <a:rPr lang="en-US" noProof="0" dirty="0"/>
              <a:t>Click icon to add picture</a:t>
            </a:r>
          </a:p>
        </p:txBody>
      </p:sp>
      <p:sp>
        <p:nvSpPr>
          <p:cNvPr id="5" name="Picture Placeholder 6"/>
          <p:cNvSpPr>
            <a:spLocks noGrp="1"/>
          </p:cNvSpPr>
          <p:nvPr>
            <p:ph type="pic" sz="quarter" idx="14"/>
          </p:nvPr>
        </p:nvSpPr>
        <p:spPr>
          <a:xfrm>
            <a:off x="3341040" y="1700212"/>
            <a:ext cx="2664000" cy="1260000"/>
          </a:xfrm>
        </p:spPr>
        <p:txBody>
          <a:bodyPr lIns="0" tIns="0" rIns="0" bIns="0">
            <a:noAutofit/>
          </a:bodyPr>
          <a:lstStyle/>
          <a:p>
            <a:r>
              <a:rPr lang="en-US" noProof="0" dirty="0"/>
              <a:t>Click icon to add picture</a:t>
            </a:r>
          </a:p>
        </p:txBody>
      </p:sp>
      <p:sp>
        <p:nvSpPr>
          <p:cNvPr id="6" name="Picture Placeholder 6"/>
          <p:cNvSpPr>
            <a:spLocks noGrp="1"/>
          </p:cNvSpPr>
          <p:nvPr>
            <p:ph type="pic" sz="quarter" idx="15"/>
          </p:nvPr>
        </p:nvSpPr>
        <p:spPr>
          <a:xfrm>
            <a:off x="6193338" y="1700212"/>
            <a:ext cx="2664000" cy="1260000"/>
          </a:xfrm>
        </p:spPr>
        <p:txBody>
          <a:bodyPr lIns="0" tIns="0" rIns="0" bIns="0">
            <a:noAutofit/>
          </a:bodyPr>
          <a:lstStyle/>
          <a:p>
            <a:r>
              <a:rPr lang="en-US" noProof="0" dirty="0"/>
              <a:t>Click icon to add picture</a:t>
            </a:r>
          </a:p>
        </p:txBody>
      </p:sp>
      <p:sp>
        <p:nvSpPr>
          <p:cNvPr id="7" name="Picture Placeholder 6"/>
          <p:cNvSpPr>
            <a:spLocks noGrp="1"/>
          </p:cNvSpPr>
          <p:nvPr>
            <p:ph type="pic" sz="quarter" idx="16"/>
          </p:nvPr>
        </p:nvSpPr>
        <p:spPr>
          <a:xfrm>
            <a:off x="9045636" y="1700212"/>
            <a:ext cx="2664000" cy="1260000"/>
          </a:xfrm>
        </p:spPr>
        <p:txBody>
          <a:bodyPr lIns="0" tIns="0" rIns="0" bIns="0">
            <a:noAutofit/>
          </a:bodyPr>
          <a:lstStyle/>
          <a:p>
            <a:r>
              <a:rPr lang="en-US" noProof="0" dirty="0"/>
              <a:t>Click icon to add picture</a:t>
            </a:r>
          </a:p>
        </p:txBody>
      </p:sp>
      <p:sp>
        <p:nvSpPr>
          <p:cNvPr id="9" name="Text Placeholder 8"/>
          <p:cNvSpPr>
            <a:spLocks noGrp="1"/>
          </p:cNvSpPr>
          <p:nvPr>
            <p:ph type="body" sz="quarter" idx="17"/>
          </p:nvPr>
        </p:nvSpPr>
        <p:spPr>
          <a:xfrm>
            <a:off x="482363" y="3076573"/>
            <a:ext cx="2640000" cy="3222628"/>
          </a:xfrm>
        </p:spPr>
        <p:txBody>
          <a:bodyPr/>
          <a:lstStyle>
            <a:lvl1pPr marL="0" indent="0">
              <a:defRPr b="1">
                <a:solidFill>
                  <a:schemeClr val="tx1"/>
                </a:solidFill>
              </a:defRPr>
            </a:lvl1pPr>
            <a:lvl2pPr marL="127000" indent="-127000" algn="l">
              <a:spcAft>
                <a:spcPts val="0"/>
              </a:spcAft>
              <a:buClrTx/>
              <a:buSzPct val="100000"/>
              <a:buFont typeface="Arial" panose="020B0604020202020204" pitchFamily="34" charset="0"/>
              <a:buChar char="•"/>
              <a:defRPr>
                <a:solidFill>
                  <a:schemeClr val="tx1"/>
                </a:solidFill>
              </a:defRPr>
            </a:lvl2pPr>
            <a:lvl3pPr marL="279400" indent="-127000" algn="l">
              <a:spcAft>
                <a:spcPts val="0"/>
              </a:spcAft>
              <a:buClrTx/>
              <a:buSzPct val="100000"/>
              <a:buFont typeface="Arial" panose="020B0604020202020204" pitchFamily="34" charset="0"/>
              <a:buChar char="−"/>
              <a:defRPr>
                <a:solidFill>
                  <a:schemeClr val="tx1"/>
                </a:solidFill>
              </a:defRPr>
            </a:lvl3pPr>
            <a:lvl4pPr marL="431800" indent="-127000" algn="l">
              <a:spcAft>
                <a:spcPts val="0"/>
              </a:spcAft>
              <a:buClrTx/>
              <a:buSzPct val="100000"/>
              <a:buFont typeface="Arial" panose="020B0604020202020204" pitchFamily="34" charset="0"/>
              <a:buChar char="◦"/>
              <a:defRPr>
                <a:solidFill>
                  <a:schemeClr val="tx1"/>
                </a:solidFill>
              </a:defRPr>
            </a:lvl4pPr>
            <a:lvl5pPr marL="584200" indent="-127000" algn="l">
              <a:spcAft>
                <a:spcPts val="0"/>
              </a:spcAft>
              <a:buClrTx/>
              <a:buSzPct val="100000"/>
              <a:buFont typeface="Arial" panose="020B0604020202020204" pitchFamily="34" charset="0"/>
              <a:buChar char="−"/>
              <a:defRPr baseline="0">
                <a:solidFill>
                  <a:schemeClr val="tx1"/>
                </a:solidFill>
              </a:defRPr>
            </a:lvl5pPr>
            <a:lvl6pPr marL="475188" indent="-235194">
              <a:spcAft>
                <a:spcPts val="0"/>
              </a:spcAft>
              <a:buFont typeface="Verdana" panose="020B0604030504040204" pitchFamily="34" charset="0"/>
              <a:buChar char="−"/>
              <a:defRPr/>
            </a:lvl6pPr>
            <a:lvl7pPr marL="475188" indent="-235194">
              <a:spcAft>
                <a:spcPts val="0"/>
              </a:spcAft>
              <a:defRPr/>
            </a:lvl7pPr>
            <a:lvl8pPr marL="475188" indent="-235194">
              <a:spcAft>
                <a:spcPts val="0"/>
              </a:spcAft>
              <a:defRPr/>
            </a:lvl8pPr>
            <a:lvl9pPr marL="475188" indent="-235194">
              <a:spcAft>
                <a:spcPts val="0"/>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0" name="Text Placeholder 8"/>
          <p:cNvSpPr>
            <a:spLocks noGrp="1"/>
          </p:cNvSpPr>
          <p:nvPr>
            <p:ph type="body" sz="quarter" idx="18"/>
          </p:nvPr>
        </p:nvSpPr>
        <p:spPr>
          <a:xfrm>
            <a:off x="6207211" y="3079742"/>
            <a:ext cx="2640000" cy="3222628"/>
          </a:xfrm>
        </p:spPr>
        <p:txBody>
          <a:bodyPr/>
          <a:lstStyle>
            <a:lvl1pPr marL="0" indent="0">
              <a:defRPr b="1">
                <a:solidFill>
                  <a:schemeClr val="tx1"/>
                </a:solidFill>
              </a:defRPr>
            </a:lvl1pPr>
            <a:lvl2pPr marL="127000" indent="-127000" algn="l">
              <a:spcAft>
                <a:spcPts val="0"/>
              </a:spcAft>
              <a:buClrTx/>
              <a:buSzPct val="100000"/>
              <a:buFont typeface="Arial" panose="020B0604020202020204" pitchFamily="34" charset="0"/>
              <a:buChar char="•"/>
              <a:defRPr>
                <a:solidFill>
                  <a:schemeClr val="tx1"/>
                </a:solidFill>
              </a:defRPr>
            </a:lvl2pPr>
            <a:lvl3pPr marL="279400" indent="-127000" algn="l">
              <a:spcAft>
                <a:spcPts val="0"/>
              </a:spcAft>
              <a:buClrTx/>
              <a:buSzPct val="100000"/>
              <a:buFont typeface="Arial" panose="020B0604020202020204" pitchFamily="34" charset="0"/>
              <a:buChar char="−"/>
              <a:defRPr>
                <a:solidFill>
                  <a:schemeClr val="tx1"/>
                </a:solidFill>
              </a:defRPr>
            </a:lvl3pPr>
            <a:lvl4pPr marL="431800" indent="-127000" algn="l">
              <a:spcAft>
                <a:spcPts val="0"/>
              </a:spcAft>
              <a:buClrTx/>
              <a:buSzPct val="100000"/>
              <a:buFont typeface="Arial" panose="020B0604020202020204" pitchFamily="34" charset="0"/>
              <a:buChar char="◦"/>
              <a:defRPr>
                <a:solidFill>
                  <a:schemeClr val="tx1"/>
                </a:solidFill>
              </a:defRPr>
            </a:lvl4pPr>
            <a:lvl5pPr marL="584200" indent="-127000" algn="l">
              <a:spcAft>
                <a:spcPts val="0"/>
              </a:spcAft>
              <a:buClrTx/>
              <a:buSzPct val="100000"/>
              <a:buFont typeface="Arial" panose="020B0604020202020204" pitchFamily="34" charset="0"/>
              <a:buChar char="−"/>
              <a:defRPr baseline="0">
                <a:solidFill>
                  <a:schemeClr val="tx1"/>
                </a:solidFill>
              </a:defRPr>
            </a:lvl5pPr>
            <a:lvl6pPr marL="475188" indent="-235194">
              <a:spcAft>
                <a:spcPts val="0"/>
              </a:spcAft>
              <a:buFont typeface="Verdana" panose="020B0604030504040204" pitchFamily="34" charset="0"/>
              <a:buChar char="−"/>
              <a:defRPr/>
            </a:lvl6pPr>
            <a:lvl7pPr marL="475188" indent="-235194">
              <a:spcAft>
                <a:spcPts val="0"/>
              </a:spcAft>
              <a:defRPr/>
            </a:lvl7pPr>
            <a:lvl8pPr marL="475188" indent="-235194">
              <a:spcAft>
                <a:spcPts val="0"/>
              </a:spcAft>
              <a:defRPr/>
            </a:lvl8pPr>
            <a:lvl9pPr marL="475188" indent="-235194">
              <a:spcAft>
                <a:spcPts val="0"/>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1" name="Text Placeholder 8"/>
          <p:cNvSpPr>
            <a:spLocks noGrp="1"/>
          </p:cNvSpPr>
          <p:nvPr>
            <p:ph type="body" sz="quarter" idx="19"/>
          </p:nvPr>
        </p:nvSpPr>
        <p:spPr>
          <a:xfrm>
            <a:off x="3344787" y="3076573"/>
            <a:ext cx="2640000" cy="3222628"/>
          </a:xfrm>
        </p:spPr>
        <p:txBody>
          <a:bodyPr/>
          <a:lstStyle>
            <a:lvl1pPr marL="0" indent="0">
              <a:defRPr b="1">
                <a:solidFill>
                  <a:schemeClr val="tx1"/>
                </a:solidFill>
              </a:defRPr>
            </a:lvl1pPr>
            <a:lvl2pPr marL="127000" indent="-127000" algn="l">
              <a:spcAft>
                <a:spcPts val="0"/>
              </a:spcAft>
              <a:buClrTx/>
              <a:buSzPct val="100000"/>
              <a:buFont typeface="Arial" panose="020B0604020202020204" pitchFamily="34" charset="0"/>
              <a:buChar char="•"/>
              <a:defRPr>
                <a:solidFill>
                  <a:schemeClr val="tx1"/>
                </a:solidFill>
              </a:defRPr>
            </a:lvl2pPr>
            <a:lvl3pPr marL="279400" indent="-127000" algn="l">
              <a:spcAft>
                <a:spcPts val="0"/>
              </a:spcAft>
              <a:buClrTx/>
              <a:buSzPct val="100000"/>
              <a:buFont typeface="Arial" panose="020B0604020202020204" pitchFamily="34" charset="0"/>
              <a:buChar char="−"/>
              <a:defRPr>
                <a:solidFill>
                  <a:schemeClr val="tx1"/>
                </a:solidFill>
              </a:defRPr>
            </a:lvl3pPr>
            <a:lvl4pPr marL="431800" indent="-127000" algn="l">
              <a:spcAft>
                <a:spcPts val="0"/>
              </a:spcAft>
              <a:buClrTx/>
              <a:buSzPct val="100000"/>
              <a:buFont typeface="Arial" panose="020B0604020202020204" pitchFamily="34" charset="0"/>
              <a:buChar char="◦"/>
              <a:defRPr>
                <a:solidFill>
                  <a:schemeClr val="tx1"/>
                </a:solidFill>
              </a:defRPr>
            </a:lvl4pPr>
            <a:lvl5pPr marL="584200" indent="-127000" algn="l">
              <a:spcAft>
                <a:spcPts val="0"/>
              </a:spcAft>
              <a:buClrTx/>
              <a:buSzPct val="100000"/>
              <a:buFont typeface="Arial" panose="020B0604020202020204" pitchFamily="34" charset="0"/>
              <a:buChar char="−"/>
              <a:defRPr baseline="0">
                <a:solidFill>
                  <a:schemeClr val="tx1"/>
                </a:solidFill>
              </a:defRPr>
            </a:lvl5pPr>
            <a:lvl6pPr marL="475188" indent="-235194">
              <a:spcAft>
                <a:spcPts val="0"/>
              </a:spcAft>
              <a:buFont typeface="Verdana" panose="020B0604030504040204" pitchFamily="34" charset="0"/>
              <a:buChar char="−"/>
              <a:defRPr/>
            </a:lvl6pPr>
            <a:lvl7pPr marL="475188" indent="-235194">
              <a:spcAft>
                <a:spcPts val="0"/>
              </a:spcAft>
              <a:defRPr/>
            </a:lvl7pPr>
            <a:lvl8pPr marL="475188" indent="-235194">
              <a:spcAft>
                <a:spcPts val="0"/>
              </a:spcAft>
              <a:defRPr/>
            </a:lvl8pPr>
            <a:lvl9pPr marL="475188" indent="-235194">
              <a:spcAft>
                <a:spcPts val="0"/>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2" name="Text Placeholder 8"/>
          <p:cNvSpPr>
            <a:spLocks noGrp="1"/>
          </p:cNvSpPr>
          <p:nvPr>
            <p:ph type="body" sz="quarter" idx="20"/>
          </p:nvPr>
        </p:nvSpPr>
        <p:spPr>
          <a:xfrm>
            <a:off x="9069636" y="3079742"/>
            <a:ext cx="2640000" cy="3222628"/>
          </a:xfrm>
        </p:spPr>
        <p:txBody>
          <a:bodyPr/>
          <a:lstStyle>
            <a:lvl1pPr marL="0" indent="0">
              <a:defRPr b="1">
                <a:solidFill>
                  <a:schemeClr val="tx1"/>
                </a:solidFill>
              </a:defRPr>
            </a:lvl1pPr>
            <a:lvl2pPr marL="127000" indent="-127000" algn="l">
              <a:spcAft>
                <a:spcPts val="0"/>
              </a:spcAft>
              <a:buClrTx/>
              <a:buSzPct val="100000"/>
              <a:buFont typeface="Arial" panose="020B0604020202020204" pitchFamily="34" charset="0"/>
              <a:buChar char="•"/>
              <a:defRPr>
                <a:solidFill>
                  <a:schemeClr val="tx1"/>
                </a:solidFill>
              </a:defRPr>
            </a:lvl2pPr>
            <a:lvl3pPr marL="279400" indent="-127000" algn="l">
              <a:spcAft>
                <a:spcPts val="0"/>
              </a:spcAft>
              <a:buClrTx/>
              <a:buSzPct val="100000"/>
              <a:buFont typeface="Arial" panose="020B0604020202020204" pitchFamily="34" charset="0"/>
              <a:buChar char="−"/>
              <a:defRPr>
                <a:solidFill>
                  <a:schemeClr val="tx1"/>
                </a:solidFill>
              </a:defRPr>
            </a:lvl3pPr>
            <a:lvl4pPr marL="431800" indent="-127000" algn="l">
              <a:spcAft>
                <a:spcPts val="0"/>
              </a:spcAft>
              <a:buClrTx/>
              <a:buSzPct val="100000"/>
              <a:buFont typeface="Arial" panose="020B0604020202020204" pitchFamily="34" charset="0"/>
              <a:buChar char="◦"/>
              <a:defRPr>
                <a:solidFill>
                  <a:schemeClr val="tx1"/>
                </a:solidFill>
              </a:defRPr>
            </a:lvl4pPr>
            <a:lvl5pPr marL="584200" indent="-127000" algn="l">
              <a:spcAft>
                <a:spcPts val="0"/>
              </a:spcAft>
              <a:buClrTx/>
              <a:buSzPct val="100000"/>
              <a:buFont typeface="Arial" panose="020B0604020202020204" pitchFamily="34" charset="0"/>
              <a:buChar char="−"/>
              <a:defRPr baseline="0">
                <a:solidFill>
                  <a:schemeClr val="tx1"/>
                </a:solidFill>
              </a:defRPr>
            </a:lvl5pPr>
            <a:lvl6pPr marL="475188" indent="-235194">
              <a:spcAft>
                <a:spcPts val="0"/>
              </a:spcAft>
              <a:buFont typeface="Verdana" panose="020B0604030504040204" pitchFamily="34" charset="0"/>
              <a:buChar char="−"/>
              <a:defRPr/>
            </a:lvl6pPr>
            <a:lvl7pPr marL="475188" indent="-235194">
              <a:spcAft>
                <a:spcPts val="0"/>
              </a:spcAft>
              <a:defRPr/>
            </a:lvl7pPr>
            <a:lvl8pPr marL="475188" indent="-235194">
              <a:spcAft>
                <a:spcPts val="0"/>
              </a:spcAft>
              <a:defRPr/>
            </a:lvl8pPr>
            <a:lvl9pPr marL="475188" indent="-235194">
              <a:spcAft>
                <a:spcPts val="0"/>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4" name="Text Placeholder 8"/>
          <p:cNvSpPr>
            <a:spLocks noGrp="1"/>
          </p:cNvSpPr>
          <p:nvPr>
            <p:ph type="body" sz="quarter" idx="21"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5"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3930325268"/>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Black">
    <p:bg bwMode="gray">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4210150" y="1530450"/>
            <a:ext cx="3780000" cy="3780000"/>
          </a:xfrm>
          <a:prstGeom prst="ellipse">
            <a:avLst/>
          </a:prstGeom>
          <a:ln w="25400">
            <a:solidFill>
              <a:schemeClr val="accent1"/>
            </a:solidFill>
          </a:ln>
        </p:spPr>
        <p:txBody>
          <a:bodyPr lIns="108000" tIns="108000" rIns="108000" bIns="108000" anchor="ctr" anchorCtr="0">
            <a:normAutofit/>
          </a:bodyPr>
          <a:lstStyle>
            <a:lvl1pPr algn="ctr">
              <a:lnSpc>
                <a:spcPts val="3800"/>
              </a:lnSpc>
              <a:defRPr sz="3200" b="0">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Subtitle 2"/>
          <p:cNvSpPr>
            <a:spLocks noGrp="1"/>
          </p:cNvSpPr>
          <p:nvPr>
            <p:ph type="subTitle" idx="1"/>
          </p:nvPr>
        </p:nvSpPr>
        <p:spPr bwMode="gray">
          <a:xfrm>
            <a:off x="475200" y="5845180"/>
            <a:ext cx="5592011" cy="505645"/>
          </a:xfrm>
          <a:prstGeom prst="rect">
            <a:avLst/>
          </a:prstGeom>
        </p:spPr>
        <p:txBody>
          <a:bodyPr lIns="0" tIns="0" rIns="0" bIns="0" anchor="b" anchorCtr="0">
            <a:noAutofit/>
          </a:bodyPr>
          <a:lstStyle>
            <a:lvl1pPr marL="0" indent="0" algn="l">
              <a:lnSpc>
                <a:spcPct val="100000"/>
              </a:lnSpc>
              <a:spcAft>
                <a:spcPts val="0"/>
              </a:spcAft>
              <a:buNone/>
              <a:defRPr sz="1600">
                <a:solidFill>
                  <a:schemeClr val="bg1"/>
                </a:solidFill>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noProof="0"/>
              <a:t>Click to edit Master subtitle style</a:t>
            </a:r>
            <a:endParaRPr lang="en-US" noProof="0" dirty="0"/>
          </a:p>
        </p:txBody>
      </p:sp>
      <p:sp>
        <p:nvSpPr>
          <p:cNvPr id="5" name="Text Placeholder 4"/>
          <p:cNvSpPr>
            <a:spLocks noGrp="1"/>
          </p:cNvSpPr>
          <p:nvPr>
            <p:ph type="body" sz="quarter" idx="10"/>
          </p:nvPr>
        </p:nvSpPr>
        <p:spPr>
          <a:xfrm>
            <a:off x="475200" y="6362699"/>
            <a:ext cx="5594349" cy="298451"/>
          </a:xfrm>
          <a:prstGeom prst="rect">
            <a:avLst/>
          </a:prstGeom>
        </p:spPr>
        <p:txBody>
          <a:bodyPr/>
          <a:lstStyle>
            <a:lvl1pPr>
              <a:spcAft>
                <a:spcPts val="0"/>
              </a:spcAft>
              <a:defRPr sz="105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Edit Master text styles</a:t>
            </a:r>
          </a:p>
        </p:txBody>
      </p:sp>
      <p:grpSp>
        <p:nvGrpSpPr>
          <p:cNvPr id="16" name="Group 15"/>
          <p:cNvGrpSpPr>
            <a:grpSpLocks noChangeAspect="1"/>
          </p:cNvGrpSpPr>
          <p:nvPr userDrawn="1"/>
        </p:nvGrpSpPr>
        <p:grpSpPr>
          <a:xfrm>
            <a:off x="469900" y="457761"/>
            <a:ext cx="1998000" cy="374400"/>
            <a:chOff x="398463" y="404813"/>
            <a:chExt cx="1627187" cy="307976"/>
          </a:xfrm>
          <a:solidFill>
            <a:schemeClr val="tx1"/>
          </a:solidFill>
        </p:grpSpPr>
        <p:sp>
          <p:nvSpPr>
            <p:cNvPr id="17"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8"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9" name="Rectangle 7"/>
            <p:cNvSpPr>
              <a:spLocks noChangeArrowheads="1"/>
            </p:cNvSpPr>
            <p:nvPr userDrawn="1"/>
          </p:nvSpPr>
          <p:spPr bwMode="auto">
            <a:xfrm>
              <a:off x="906463" y="404813"/>
              <a:ext cx="74612" cy="303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0"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1" name="Rectangle 9"/>
            <p:cNvSpPr>
              <a:spLocks noChangeArrowheads="1"/>
            </p:cNvSpPr>
            <p:nvPr userDrawn="1"/>
          </p:nvSpPr>
          <p:spPr bwMode="auto">
            <a:xfrm>
              <a:off x="1257300" y="482601"/>
              <a:ext cx="74612" cy="225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3" name="Rectangle 10"/>
            <p:cNvSpPr>
              <a:spLocks noChangeArrowheads="1"/>
            </p:cNvSpPr>
            <p:nvPr userDrawn="1"/>
          </p:nvSpPr>
          <p:spPr bwMode="auto">
            <a:xfrm>
              <a:off x="1257300" y="404813"/>
              <a:ext cx="74612" cy="50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4"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5"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6"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7"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spTree>
    <p:extLst>
      <p:ext uri="{BB962C8B-B14F-4D97-AF65-F5344CB8AC3E}">
        <p14:creationId xmlns:p14="http://schemas.microsoft.com/office/powerpoint/2010/main" val="1212220219"/>
      </p:ext>
    </p:extLst>
  </p:cSld>
  <p:clrMapOvr>
    <a:overrideClrMapping bg1="lt1" tx1="dk1" bg2="lt2" tx2="dk2" accent1="accent1" accent2="accent2" accent3="accent3" accent4="accent4" accent5="accent5" accent6="accent6" hlink="hlink" folHlink="folHlink"/>
  </p:clrMapOvr>
  <p:transition>
    <p:fade/>
  </p:transition>
  <p:extLst mod="1">
    <p:ext uri="{DCECCB84-F9BA-43D5-87BE-67443E8EF086}">
      <p15:sldGuideLst xmlns:p15="http://schemas.microsoft.com/office/powerpoint/2012/main">
        <p15:guide id="1" orient="horz" pos="4088">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am profile 2">
    <p:spTree>
      <p:nvGrpSpPr>
        <p:cNvPr id="1" name=""/>
        <p:cNvGrpSpPr/>
        <p:nvPr/>
      </p:nvGrpSpPr>
      <p:grpSpPr>
        <a:xfrm>
          <a:off x="0" y="0"/>
          <a:ext cx="0" cy="0"/>
          <a:chOff x="0" y="0"/>
          <a:chExt cx="0" cy="0"/>
        </a:xfrm>
      </p:grpSpPr>
      <p:sp>
        <p:nvSpPr>
          <p:cNvPr id="4" name="Rectangle 3"/>
          <p:cNvSpPr/>
          <p:nvPr userDrawn="1"/>
        </p:nvSpPr>
        <p:spPr>
          <a:xfrm>
            <a:off x="476780" y="1703863"/>
            <a:ext cx="55368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5" name="Rectangle 4"/>
          <p:cNvSpPr/>
          <p:nvPr userDrawn="1"/>
        </p:nvSpPr>
        <p:spPr>
          <a:xfrm>
            <a:off x="6184900" y="1703863"/>
            <a:ext cx="55368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6" name="Rectangle 5"/>
          <p:cNvSpPr/>
          <p:nvPr userDrawn="1"/>
        </p:nvSpPr>
        <p:spPr>
          <a:xfrm>
            <a:off x="469900" y="4065173"/>
            <a:ext cx="55368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7" name="Rectangle 6"/>
          <p:cNvSpPr/>
          <p:nvPr userDrawn="1"/>
        </p:nvSpPr>
        <p:spPr>
          <a:xfrm>
            <a:off x="6184900" y="4065173"/>
            <a:ext cx="55368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8" name="Picture Placeholder 11"/>
          <p:cNvSpPr>
            <a:spLocks noGrp="1"/>
          </p:cNvSpPr>
          <p:nvPr>
            <p:ph type="pic" sz="quarter" idx="25"/>
          </p:nvPr>
        </p:nvSpPr>
        <p:spPr>
          <a:xfrm>
            <a:off x="476780" y="1880213"/>
            <a:ext cx="2116800" cy="1591200"/>
          </a:xfrm>
        </p:spPr>
        <p:txBody>
          <a:bodyPr/>
          <a:lstStyle>
            <a:lvl1pPr algn="ctr">
              <a:defRPr/>
            </a:lvl1pPr>
          </a:lstStyle>
          <a:p>
            <a:r>
              <a:rPr lang="en-US" noProof="0" dirty="0"/>
              <a:t>Click icon to add picture</a:t>
            </a:r>
          </a:p>
        </p:txBody>
      </p:sp>
      <p:sp>
        <p:nvSpPr>
          <p:cNvPr id="9" name="Picture Placeholder 11"/>
          <p:cNvSpPr>
            <a:spLocks noGrp="1"/>
          </p:cNvSpPr>
          <p:nvPr>
            <p:ph type="pic" sz="quarter" idx="27"/>
          </p:nvPr>
        </p:nvSpPr>
        <p:spPr>
          <a:xfrm>
            <a:off x="6204097" y="1880212"/>
            <a:ext cx="2116800" cy="1591200"/>
          </a:xfrm>
        </p:spPr>
        <p:txBody>
          <a:bodyPr/>
          <a:lstStyle>
            <a:lvl1pPr algn="ctr">
              <a:defRPr/>
            </a:lvl1pPr>
          </a:lstStyle>
          <a:p>
            <a:r>
              <a:rPr lang="en-US" noProof="0" dirty="0"/>
              <a:t>Click icon to add picture</a:t>
            </a:r>
          </a:p>
        </p:txBody>
      </p:sp>
      <p:sp>
        <p:nvSpPr>
          <p:cNvPr id="10" name="Picture Placeholder 11"/>
          <p:cNvSpPr>
            <a:spLocks noGrp="1"/>
          </p:cNvSpPr>
          <p:nvPr>
            <p:ph type="pic" sz="quarter" idx="29"/>
          </p:nvPr>
        </p:nvSpPr>
        <p:spPr>
          <a:xfrm>
            <a:off x="481779" y="4256211"/>
            <a:ext cx="2116800" cy="1591200"/>
          </a:xfrm>
        </p:spPr>
        <p:txBody>
          <a:bodyPr/>
          <a:lstStyle>
            <a:lvl1pPr algn="ctr">
              <a:defRPr/>
            </a:lvl1pPr>
          </a:lstStyle>
          <a:p>
            <a:r>
              <a:rPr lang="en-US" noProof="0" dirty="0"/>
              <a:t>Click icon to add picture</a:t>
            </a:r>
          </a:p>
        </p:txBody>
      </p:sp>
      <p:sp>
        <p:nvSpPr>
          <p:cNvPr id="11" name="Picture Placeholder 11"/>
          <p:cNvSpPr>
            <a:spLocks noGrp="1"/>
          </p:cNvSpPr>
          <p:nvPr>
            <p:ph type="pic" sz="quarter" idx="31"/>
          </p:nvPr>
        </p:nvSpPr>
        <p:spPr>
          <a:xfrm>
            <a:off x="6204097" y="4256211"/>
            <a:ext cx="2116800" cy="1591200"/>
          </a:xfrm>
        </p:spPr>
        <p:txBody>
          <a:bodyPr/>
          <a:lstStyle>
            <a:lvl1pPr algn="ctr">
              <a:defRPr/>
            </a:lvl1pPr>
          </a:lstStyle>
          <a:p>
            <a:r>
              <a:rPr lang="en-US" noProof="0" dirty="0"/>
              <a:t>Click icon to add picture</a:t>
            </a:r>
          </a:p>
        </p:txBody>
      </p:sp>
      <p:sp>
        <p:nvSpPr>
          <p:cNvPr id="13" name="Text Placeholder 12"/>
          <p:cNvSpPr>
            <a:spLocks noGrp="1"/>
          </p:cNvSpPr>
          <p:nvPr>
            <p:ph type="body" sz="quarter" idx="32"/>
          </p:nvPr>
        </p:nvSpPr>
        <p:spPr>
          <a:xfrm>
            <a:off x="2840780" y="1880213"/>
            <a:ext cx="3172800" cy="1944000"/>
          </a:xfrm>
        </p:spPr>
        <p:txBody>
          <a:bodyPr/>
          <a:lstStyle>
            <a:lvl1pPr marL="0" indent="0" algn="l">
              <a:spcAft>
                <a:spcPts val="0"/>
              </a:spcAft>
              <a:buFontTx/>
              <a:buNone/>
              <a:defRPr b="1"/>
            </a:lvl1pPr>
            <a:lvl2pPr marL="127000" indent="-127000" algn="l">
              <a:spcAft>
                <a:spcPts val="0"/>
              </a:spcAft>
              <a:buClrTx/>
              <a:buSzPct val="100000"/>
              <a:buFont typeface="Arial" panose="020B0604020202020204" pitchFamily="34" charset="0"/>
              <a:buChar char="•"/>
              <a:defRPr b="0"/>
            </a:lvl2pPr>
          </a:lstStyle>
          <a:p>
            <a:pPr lvl="0"/>
            <a:r>
              <a:rPr lang="en-US" noProof="0"/>
              <a:t>Edit Master text styles</a:t>
            </a:r>
          </a:p>
          <a:p>
            <a:pPr lvl="1"/>
            <a:r>
              <a:rPr lang="en-US" noProof="0"/>
              <a:t>Second level</a:t>
            </a:r>
          </a:p>
        </p:txBody>
      </p:sp>
      <p:sp>
        <p:nvSpPr>
          <p:cNvPr id="14" name="Text Placeholder 12"/>
          <p:cNvSpPr>
            <a:spLocks noGrp="1"/>
          </p:cNvSpPr>
          <p:nvPr>
            <p:ph type="body" sz="quarter" idx="33"/>
          </p:nvPr>
        </p:nvSpPr>
        <p:spPr>
          <a:xfrm>
            <a:off x="8550676" y="1880213"/>
            <a:ext cx="3171024" cy="1944000"/>
          </a:xfrm>
        </p:spPr>
        <p:txBody>
          <a:bodyPr/>
          <a:lstStyle>
            <a:lvl1pPr marL="0" indent="0" algn="l">
              <a:spcAft>
                <a:spcPts val="0"/>
              </a:spcAft>
              <a:buFontTx/>
              <a:buNone/>
              <a:defRPr b="1"/>
            </a:lvl1pPr>
            <a:lvl2pPr marL="127000" indent="-127000" algn="l">
              <a:spcAft>
                <a:spcPts val="0"/>
              </a:spcAft>
              <a:buClrTx/>
              <a:buSzPct val="100000"/>
              <a:buFont typeface="Arial" panose="020B0604020202020204" pitchFamily="34" charset="0"/>
              <a:buChar char="•"/>
              <a:defRPr b="0"/>
            </a:lvl2pPr>
          </a:lstStyle>
          <a:p>
            <a:pPr lvl="0"/>
            <a:r>
              <a:rPr lang="en-US" noProof="0"/>
              <a:t>Edit Master text styles</a:t>
            </a:r>
          </a:p>
          <a:p>
            <a:pPr lvl="1"/>
            <a:r>
              <a:rPr lang="en-US" noProof="0"/>
              <a:t>Second level</a:t>
            </a:r>
          </a:p>
        </p:txBody>
      </p:sp>
      <p:sp>
        <p:nvSpPr>
          <p:cNvPr id="15" name="Text Placeholder 12"/>
          <p:cNvSpPr>
            <a:spLocks noGrp="1"/>
          </p:cNvSpPr>
          <p:nvPr>
            <p:ph type="body" sz="quarter" idx="34"/>
          </p:nvPr>
        </p:nvSpPr>
        <p:spPr>
          <a:xfrm>
            <a:off x="2802551" y="4256213"/>
            <a:ext cx="3172800" cy="1944000"/>
          </a:xfrm>
        </p:spPr>
        <p:txBody>
          <a:bodyPr/>
          <a:lstStyle>
            <a:lvl1pPr marL="0" indent="0" algn="l">
              <a:spcAft>
                <a:spcPts val="0"/>
              </a:spcAft>
              <a:buFontTx/>
              <a:buNone/>
              <a:defRPr b="1"/>
            </a:lvl1pPr>
            <a:lvl2pPr marL="127000" indent="-127000" algn="l">
              <a:spcAft>
                <a:spcPts val="0"/>
              </a:spcAft>
              <a:buClrTx/>
              <a:buSzPct val="100000"/>
              <a:buFont typeface="Arial" panose="020B0604020202020204" pitchFamily="34" charset="0"/>
              <a:buChar char="•"/>
              <a:defRPr b="0"/>
            </a:lvl2pPr>
          </a:lstStyle>
          <a:p>
            <a:pPr lvl="0"/>
            <a:r>
              <a:rPr lang="en-US" noProof="0"/>
              <a:t>Edit Master text styles</a:t>
            </a:r>
          </a:p>
          <a:p>
            <a:pPr lvl="1"/>
            <a:r>
              <a:rPr lang="en-US" noProof="0"/>
              <a:t>Second level</a:t>
            </a:r>
          </a:p>
        </p:txBody>
      </p:sp>
      <p:sp>
        <p:nvSpPr>
          <p:cNvPr id="16" name="Text Placeholder 12"/>
          <p:cNvSpPr>
            <a:spLocks noGrp="1"/>
          </p:cNvSpPr>
          <p:nvPr>
            <p:ph type="body" sz="quarter" idx="35"/>
          </p:nvPr>
        </p:nvSpPr>
        <p:spPr>
          <a:xfrm>
            <a:off x="8548900" y="4256212"/>
            <a:ext cx="3172800" cy="1944000"/>
          </a:xfrm>
        </p:spPr>
        <p:txBody>
          <a:bodyPr/>
          <a:lstStyle>
            <a:lvl1pPr marL="0" indent="0" algn="l">
              <a:spcAft>
                <a:spcPts val="0"/>
              </a:spcAft>
              <a:buFontTx/>
              <a:buNone/>
              <a:defRPr b="1"/>
            </a:lvl1pPr>
            <a:lvl2pPr marL="127000" indent="-127000" algn="l">
              <a:spcAft>
                <a:spcPts val="0"/>
              </a:spcAft>
              <a:buClrTx/>
              <a:buSzPct val="100000"/>
              <a:buFont typeface="Arial" panose="020B0604020202020204" pitchFamily="34" charset="0"/>
              <a:buChar char="•"/>
              <a:defRPr b="0"/>
            </a:lvl2pPr>
          </a:lstStyle>
          <a:p>
            <a:pPr lvl="0"/>
            <a:r>
              <a:rPr lang="en-US" noProof="0"/>
              <a:t>Edit Master text styles</a:t>
            </a:r>
          </a:p>
          <a:p>
            <a:pPr lvl="1"/>
            <a:r>
              <a:rPr lang="en-US" noProof="0"/>
              <a:t>Second level</a:t>
            </a:r>
          </a:p>
        </p:txBody>
      </p:sp>
      <p:sp>
        <p:nvSpPr>
          <p:cNvPr id="18"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9"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3705043249"/>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 picture and text">
    <p:spTree>
      <p:nvGrpSpPr>
        <p:cNvPr id="1" name=""/>
        <p:cNvGrpSpPr/>
        <p:nvPr/>
      </p:nvGrpSpPr>
      <p:grpSpPr>
        <a:xfrm>
          <a:off x="0" y="0"/>
          <a:ext cx="0" cy="0"/>
          <a:chOff x="0" y="0"/>
          <a:chExt cx="0" cy="0"/>
        </a:xfrm>
      </p:grpSpPr>
      <p:sp>
        <p:nvSpPr>
          <p:cNvPr id="4" name="Picture Placeholder 7"/>
          <p:cNvSpPr>
            <a:spLocks noGrp="1"/>
          </p:cNvSpPr>
          <p:nvPr>
            <p:ph type="pic" sz="quarter" idx="13"/>
          </p:nvPr>
        </p:nvSpPr>
        <p:spPr>
          <a:xfrm>
            <a:off x="478609" y="1700213"/>
            <a:ext cx="3639312" cy="2052830"/>
          </a:xfrm>
        </p:spPr>
        <p:txBody>
          <a:bodyPr/>
          <a:lstStyle/>
          <a:p>
            <a:r>
              <a:rPr lang="en-US" noProof="0" dirty="0"/>
              <a:t>Click icon to add picture</a:t>
            </a:r>
          </a:p>
        </p:txBody>
      </p:sp>
      <p:sp>
        <p:nvSpPr>
          <p:cNvPr id="5" name="Picture Placeholder 7"/>
          <p:cNvSpPr>
            <a:spLocks noGrp="1"/>
          </p:cNvSpPr>
          <p:nvPr>
            <p:ph type="pic" sz="quarter" idx="14"/>
          </p:nvPr>
        </p:nvSpPr>
        <p:spPr>
          <a:xfrm>
            <a:off x="8082784" y="1700213"/>
            <a:ext cx="3639316" cy="2059099"/>
          </a:xfrm>
        </p:spPr>
        <p:txBody>
          <a:bodyPr/>
          <a:lstStyle/>
          <a:p>
            <a:r>
              <a:rPr lang="en-US" noProof="0" dirty="0"/>
              <a:t>Click icon to add picture</a:t>
            </a:r>
          </a:p>
        </p:txBody>
      </p:sp>
      <p:sp>
        <p:nvSpPr>
          <p:cNvPr id="6" name="Picture Placeholder 7"/>
          <p:cNvSpPr>
            <a:spLocks noGrp="1"/>
          </p:cNvSpPr>
          <p:nvPr>
            <p:ph type="pic" sz="quarter" idx="15"/>
          </p:nvPr>
        </p:nvSpPr>
        <p:spPr>
          <a:xfrm>
            <a:off x="4284188" y="1700212"/>
            <a:ext cx="3636962" cy="2057767"/>
          </a:xfrm>
        </p:spPr>
        <p:txBody>
          <a:bodyPr/>
          <a:lstStyle/>
          <a:p>
            <a:r>
              <a:rPr lang="en-US" noProof="0" dirty="0"/>
              <a:t>Click icon to add picture</a:t>
            </a:r>
          </a:p>
        </p:txBody>
      </p:sp>
      <p:sp>
        <p:nvSpPr>
          <p:cNvPr id="9" name="Text Placeholder 18"/>
          <p:cNvSpPr>
            <a:spLocks noGrp="1"/>
          </p:cNvSpPr>
          <p:nvPr>
            <p:ph idx="1" hasCustomPrompt="1"/>
          </p:nvPr>
        </p:nvSpPr>
        <p:spPr>
          <a:xfrm>
            <a:off x="478609" y="3832225"/>
            <a:ext cx="3639312" cy="2181440"/>
          </a:xfrm>
          <a:prstGeom prst="rect">
            <a:avLst/>
          </a:prstGeom>
        </p:spPr>
        <p:txBody>
          <a:bodyPr vert="horz" lIns="0" tIns="0" rIns="0" bIns="0" rtlCol="0">
            <a:no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3" name="Text Placeholder 18"/>
          <p:cNvSpPr>
            <a:spLocks noGrp="1"/>
          </p:cNvSpPr>
          <p:nvPr>
            <p:ph idx="16" hasCustomPrompt="1"/>
          </p:nvPr>
        </p:nvSpPr>
        <p:spPr>
          <a:xfrm>
            <a:off x="4278313" y="3832224"/>
            <a:ext cx="3636962" cy="2186686"/>
          </a:xfrm>
          <a:prstGeom prst="rect">
            <a:avLst/>
          </a:prstGeom>
        </p:spPr>
        <p:txBody>
          <a:bodyPr vert="horz" lIns="0" tIns="0" rIns="0" bIns="0" rtlCol="0">
            <a:no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4" name="Text Placeholder 18"/>
          <p:cNvSpPr>
            <a:spLocks noGrp="1"/>
          </p:cNvSpPr>
          <p:nvPr>
            <p:ph idx="17" hasCustomPrompt="1"/>
          </p:nvPr>
        </p:nvSpPr>
        <p:spPr>
          <a:xfrm>
            <a:off x="8082784" y="3832224"/>
            <a:ext cx="3639316" cy="2188101"/>
          </a:xfrm>
          <a:prstGeom prst="rect">
            <a:avLst/>
          </a:prstGeom>
        </p:spPr>
        <p:txBody>
          <a:bodyPr vert="horz" lIns="0" tIns="0" rIns="0" bIns="0" rtlCol="0">
            <a:no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1" name="Text Placeholder 8"/>
          <p:cNvSpPr>
            <a:spLocks noGrp="1"/>
          </p:cNvSpPr>
          <p:nvPr>
            <p:ph type="body" sz="quarter" idx="18"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2"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3395560946"/>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mp; subtitle">
    <p:spTree>
      <p:nvGrpSpPr>
        <p:cNvPr id="1" name=""/>
        <p:cNvGrpSpPr/>
        <p:nvPr/>
      </p:nvGrpSpPr>
      <p:grpSpPr>
        <a:xfrm>
          <a:off x="0" y="0"/>
          <a:ext cx="0" cy="0"/>
          <a:chOff x="0" y="0"/>
          <a:chExt cx="0" cy="0"/>
        </a:xfrm>
      </p:grpSpPr>
      <p:sp>
        <p:nvSpPr>
          <p:cNvPr id="4"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5"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428195933"/>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Qualifications 2 x 1">
    <p:spTree>
      <p:nvGrpSpPr>
        <p:cNvPr id="1" name=""/>
        <p:cNvGrpSpPr/>
        <p:nvPr/>
      </p:nvGrpSpPr>
      <p:grpSpPr>
        <a:xfrm>
          <a:off x="0" y="0"/>
          <a:ext cx="0" cy="0"/>
          <a:chOff x="0" y="0"/>
          <a:chExt cx="0" cy="0"/>
        </a:xfrm>
      </p:grpSpPr>
      <p:sp>
        <p:nvSpPr>
          <p:cNvPr id="10"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1" name="Title Placeholder 1"/>
          <p:cNvSpPr>
            <a:spLocks noGrp="1"/>
          </p:cNvSpPr>
          <p:nvPr>
            <p:ph type="title"/>
          </p:nvPr>
        </p:nvSpPr>
        <p:spPr>
          <a:xfrm>
            <a:off x="469900" y="402586"/>
            <a:ext cx="11252200" cy="334101"/>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
        <p:nvSpPr>
          <p:cNvPr id="14" name="Text Placeholder 8"/>
          <p:cNvSpPr>
            <a:spLocks noGrp="1"/>
          </p:cNvSpPr>
          <p:nvPr>
            <p:ph type="body" sz="quarter" idx="17"/>
          </p:nvPr>
        </p:nvSpPr>
        <p:spPr>
          <a:xfrm>
            <a:off x="469899" y="1857892"/>
            <a:ext cx="5544000" cy="1695451"/>
          </a:xfrm>
        </p:spPr>
        <p:txBody>
          <a:bodyPr/>
          <a:lstStyle>
            <a:lvl1pPr marL="0" indent="0" algn="l">
              <a:spcAft>
                <a:spcPts val="1333"/>
              </a:spcAft>
              <a:buFontTx/>
              <a:buNone/>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5" name="Text Placeholder 8"/>
          <p:cNvSpPr>
            <a:spLocks noGrp="1"/>
          </p:cNvSpPr>
          <p:nvPr>
            <p:ph type="body" sz="quarter" idx="21"/>
          </p:nvPr>
        </p:nvSpPr>
        <p:spPr>
          <a:xfrm>
            <a:off x="6177462" y="1857892"/>
            <a:ext cx="5544000" cy="1695451"/>
          </a:xfrm>
        </p:spPr>
        <p:txBody>
          <a:bodyPr/>
          <a:lstStyle>
            <a:lvl1pPr marL="0" indent="0" algn="l">
              <a:spcAft>
                <a:spcPts val="1333"/>
              </a:spcAft>
              <a:buFontTx/>
              <a:buNone/>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7" name="Rectangle 16"/>
          <p:cNvSpPr/>
          <p:nvPr userDrawn="1"/>
        </p:nvSpPr>
        <p:spPr>
          <a:xfrm>
            <a:off x="469899"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333"/>
              </a:spcAft>
            </a:pPr>
            <a:endParaRPr lang="en-US" sz="1467" noProof="0" dirty="0">
              <a:solidFill>
                <a:schemeClr val="bg1"/>
              </a:solidFill>
            </a:endParaRPr>
          </a:p>
        </p:txBody>
      </p:sp>
      <p:sp>
        <p:nvSpPr>
          <p:cNvPr id="18" name="Rectangle 17"/>
          <p:cNvSpPr/>
          <p:nvPr userDrawn="1"/>
        </p:nvSpPr>
        <p:spPr>
          <a:xfrm>
            <a:off x="6167796"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333"/>
              </a:spcAft>
            </a:pPr>
            <a:endParaRPr lang="en-US" sz="1467" noProof="0" dirty="0">
              <a:solidFill>
                <a:schemeClr val="bg1"/>
              </a:solidFill>
            </a:endParaRPr>
          </a:p>
        </p:txBody>
      </p:sp>
      <p:sp>
        <p:nvSpPr>
          <p:cNvPr id="19" name="Picture Placeholder 29"/>
          <p:cNvSpPr>
            <a:spLocks noGrp="1"/>
          </p:cNvSpPr>
          <p:nvPr>
            <p:ph type="pic" sz="quarter" idx="20" hasCustomPrompt="1"/>
          </p:nvPr>
        </p:nvSpPr>
        <p:spPr>
          <a:xfrm>
            <a:off x="10467635" y="1857892"/>
            <a:ext cx="1244161" cy="549275"/>
          </a:xfrm>
        </p:spPr>
        <p:txBody>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dirty="0">
                <a:solidFill>
                  <a:schemeClr val="bg1"/>
                </a:solidFill>
              </a:rPr>
              <a:t>Co-brand</a:t>
            </a:r>
            <a:br>
              <a:rPr lang="en-US" sz="1600" noProof="0" dirty="0">
                <a:solidFill>
                  <a:schemeClr val="bg1"/>
                </a:solidFill>
              </a:rPr>
            </a:br>
            <a:r>
              <a:rPr lang="en-US" sz="1600" noProof="0" dirty="0">
                <a:solidFill>
                  <a:schemeClr val="bg1"/>
                </a:solidFill>
              </a:rPr>
              <a:t>Logo</a:t>
            </a:r>
          </a:p>
          <a:p>
            <a:endParaRPr lang="en-US" noProof="0" dirty="0"/>
          </a:p>
        </p:txBody>
      </p:sp>
      <p:sp>
        <p:nvSpPr>
          <p:cNvPr id="20" name="Picture Placeholder 29"/>
          <p:cNvSpPr>
            <a:spLocks noGrp="1"/>
          </p:cNvSpPr>
          <p:nvPr>
            <p:ph type="pic" sz="quarter" idx="19" hasCustomPrompt="1"/>
          </p:nvPr>
        </p:nvSpPr>
        <p:spPr>
          <a:xfrm>
            <a:off x="4734795" y="1863917"/>
            <a:ext cx="1244906" cy="549275"/>
          </a:xfrm>
        </p:spPr>
        <p:txBody>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dirty="0">
                <a:solidFill>
                  <a:schemeClr val="bg1"/>
                </a:solidFill>
              </a:rPr>
              <a:t>Co-brand</a:t>
            </a:r>
            <a:br>
              <a:rPr lang="en-US" sz="1600" noProof="0" dirty="0">
                <a:solidFill>
                  <a:schemeClr val="bg1"/>
                </a:solidFill>
              </a:rPr>
            </a:br>
            <a:r>
              <a:rPr lang="en-US" sz="1600" noProof="0" dirty="0">
                <a:solidFill>
                  <a:schemeClr val="bg1"/>
                </a:solidFill>
              </a:rPr>
              <a:t>Logo</a:t>
            </a:r>
          </a:p>
          <a:p>
            <a:endParaRPr lang="en-US" noProof="0" dirty="0"/>
          </a:p>
        </p:txBody>
      </p:sp>
    </p:spTree>
    <p:extLst>
      <p:ext uri="{BB962C8B-B14F-4D97-AF65-F5344CB8AC3E}">
        <p14:creationId xmlns:p14="http://schemas.microsoft.com/office/powerpoint/2010/main" val="4239408974"/>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Qualifications 2 x 2">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469899" y="1857892"/>
            <a:ext cx="5544000" cy="1695451"/>
          </a:xfrm>
        </p:spPr>
        <p:txBody>
          <a:bodyPr>
            <a:noAutofit/>
          </a:bodyPr>
          <a:lstStyle>
            <a:lvl1pPr marL="0" indent="0">
              <a:spcAft>
                <a:spcPts val="1333"/>
              </a:spcAft>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9" name="Text Placeholder 8"/>
          <p:cNvSpPr>
            <a:spLocks noGrp="1"/>
          </p:cNvSpPr>
          <p:nvPr>
            <p:ph type="body" sz="quarter" idx="21"/>
          </p:nvPr>
        </p:nvSpPr>
        <p:spPr>
          <a:xfrm>
            <a:off x="6177462" y="1857892"/>
            <a:ext cx="5544000" cy="1695451"/>
          </a:xfrm>
        </p:spPr>
        <p:txBody>
          <a:bodyPr>
            <a:noAutofit/>
          </a:bodyPr>
          <a:lstStyle>
            <a:lvl1pPr marL="0" indent="0">
              <a:spcAft>
                <a:spcPts val="1333"/>
              </a:spcAft>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4" name="Rectangle 3"/>
          <p:cNvSpPr/>
          <p:nvPr userDrawn="1"/>
        </p:nvSpPr>
        <p:spPr>
          <a:xfrm>
            <a:off x="469899"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dirty="0">
              <a:solidFill>
                <a:schemeClr val="bg1"/>
              </a:solidFill>
            </a:endParaRPr>
          </a:p>
        </p:txBody>
      </p:sp>
      <p:sp>
        <p:nvSpPr>
          <p:cNvPr id="5" name="Rectangle 4"/>
          <p:cNvSpPr/>
          <p:nvPr userDrawn="1"/>
        </p:nvSpPr>
        <p:spPr>
          <a:xfrm>
            <a:off x="6167796"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dirty="0">
              <a:solidFill>
                <a:schemeClr val="bg1"/>
              </a:solidFill>
            </a:endParaRPr>
          </a:p>
        </p:txBody>
      </p:sp>
      <p:sp>
        <p:nvSpPr>
          <p:cNvPr id="7" name="Picture Placeholder 29"/>
          <p:cNvSpPr>
            <a:spLocks noGrp="1"/>
          </p:cNvSpPr>
          <p:nvPr>
            <p:ph type="pic" sz="quarter" idx="20" hasCustomPrompt="1"/>
          </p:nvPr>
        </p:nvSpPr>
        <p:spPr>
          <a:xfrm>
            <a:off x="10467635" y="1857892"/>
            <a:ext cx="1244161" cy="549275"/>
          </a:xfrm>
        </p:spPr>
        <p:txBody>
          <a:bodyPr>
            <a:noAutofit/>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dirty="0">
                <a:solidFill>
                  <a:schemeClr val="bg1"/>
                </a:solidFill>
              </a:rPr>
              <a:t>Co-brand</a:t>
            </a:r>
            <a:br>
              <a:rPr lang="en-US" sz="1600" noProof="0" dirty="0">
                <a:solidFill>
                  <a:schemeClr val="bg1"/>
                </a:solidFill>
              </a:rPr>
            </a:br>
            <a:r>
              <a:rPr lang="en-US" sz="1600" noProof="0" dirty="0">
                <a:solidFill>
                  <a:schemeClr val="bg1"/>
                </a:solidFill>
              </a:rPr>
              <a:t>Logo</a:t>
            </a:r>
          </a:p>
          <a:p>
            <a:endParaRPr lang="en-US" noProof="0" dirty="0"/>
          </a:p>
        </p:txBody>
      </p:sp>
      <p:sp>
        <p:nvSpPr>
          <p:cNvPr id="10" name="Text Placeholder 8"/>
          <p:cNvSpPr>
            <a:spLocks noGrp="1"/>
          </p:cNvSpPr>
          <p:nvPr>
            <p:ph type="body" sz="quarter" idx="22"/>
          </p:nvPr>
        </p:nvSpPr>
        <p:spPr>
          <a:xfrm>
            <a:off x="469899" y="4249681"/>
            <a:ext cx="5544000" cy="1695451"/>
          </a:xfrm>
        </p:spPr>
        <p:txBody>
          <a:bodyPr>
            <a:noAutofit/>
          </a:bodyPr>
          <a:lstStyle>
            <a:lvl1pPr marL="0" indent="0">
              <a:spcAft>
                <a:spcPts val="1333"/>
              </a:spcAft>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1" name="Text Placeholder 8"/>
          <p:cNvSpPr>
            <a:spLocks noGrp="1"/>
          </p:cNvSpPr>
          <p:nvPr>
            <p:ph type="body" sz="quarter" idx="23"/>
          </p:nvPr>
        </p:nvSpPr>
        <p:spPr>
          <a:xfrm>
            <a:off x="6177460" y="4249681"/>
            <a:ext cx="5544000" cy="1695451"/>
          </a:xfrm>
        </p:spPr>
        <p:txBody>
          <a:bodyPr>
            <a:noAutofit/>
          </a:bodyPr>
          <a:lstStyle>
            <a:lvl1pPr marL="0" indent="0">
              <a:spcAft>
                <a:spcPts val="1333"/>
              </a:spcAft>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2" name="Rectangle 11"/>
          <p:cNvSpPr/>
          <p:nvPr userDrawn="1"/>
        </p:nvSpPr>
        <p:spPr>
          <a:xfrm>
            <a:off x="469899" y="4103519"/>
            <a:ext cx="5544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dirty="0">
              <a:solidFill>
                <a:schemeClr val="bg1"/>
              </a:solidFill>
            </a:endParaRPr>
          </a:p>
        </p:txBody>
      </p:sp>
      <p:sp>
        <p:nvSpPr>
          <p:cNvPr id="13" name="Rectangle 12"/>
          <p:cNvSpPr/>
          <p:nvPr userDrawn="1"/>
        </p:nvSpPr>
        <p:spPr>
          <a:xfrm>
            <a:off x="6167796" y="4103519"/>
            <a:ext cx="5544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dirty="0">
              <a:solidFill>
                <a:schemeClr val="bg1"/>
              </a:solidFill>
            </a:endParaRPr>
          </a:p>
        </p:txBody>
      </p:sp>
      <p:sp>
        <p:nvSpPr>
          <p:cNvPr id="14" name="Picture Placeholder 29"/>
          <p:cNvSpPr>
            <a:spLocks noGrp="1"/>
          </p:cNvSpPr>
          <p:nvPr>
            <p:ph type="pic" sz="quarter" idx="24" hasCustomPrompt="1"/>
          </p:nvPr>
        </p:nvSpPr>
        <p:spPr>
          <a:xfrm>
            <a:off x="4700436" y="4249683"/>
            <a:ext cx="1274916" cy="549275"/>
          </a:xfrm>
        </p:spPr>
        <p:txBody>
          <a:bodyPr>
            <a:noAutofit/>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dirty="0">
                <a:solidFill>
                  <a:schemeClr val="bg1"/>
                </a:solidFill>
              </a:rPr>
              <a:t>Co-brand</a:t>
            </a:r>
            <a:br>
              <a:rPr lang="en-US" sz="1600" noProof="0" dirty="0">
                <a:solidFill>
                  <a:schemeClr val="bg1"/>
                </a:solidFill>
              </a:rPr>
            </a:br>
            <a:r>
              <a:rPr lang="en-US" sz="1600" noProof="0" dirty="0">
                <a:solidFill>
                  <a:schemeClr val="bg1"/>
                </a:solidFill>
              </a:rPr>
              <a:t>Logo</a:t>
            </a:r>
          </a:p>
          <a:p>
            <a:endParaRPr lang="en-US" noProof="0" dirty="0"/>
          </a:p>
        </p:txBody>
      </p:sp>
      <p:sp>
        <p:nvSpPr>
          <p:cNvPr id="15" name="Picture Placeholder 29"/>
          <p:cNvSpPr>
            <a:spLocks noGrp="1"/>
          </p:cNvSpPr>
          <p:nvPr>
            <p:ph type="pic" sz="quarter" idx="25" hasCustomPrompt="1"/>
          </p:nvPr>
        </p:nvSpPr>
        <p:spPr>
          <a:xfrm>
            <a:off x="10459036" y="4248209"/>
            <a:ext cx="1244160" cy="549275"/>
          </a:xfrm>
        </p:spPr>
        <p:txBody>
          <a:bodyPr>
            <a:noAutofit/>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dirty="0">
                <a:solidFill>
                  <a:schemeClr val="bg1"/>
                </a:solidFill>
              </a:rPr>
              <a:t>Co-brand</a:t>
            </a:r>
            <a:br>
              <a:rPr lang="en-US" sz="1600" noProof="0" dirty="0">
                <a:solidFill>
                  <a:schemeClr val="bg1"/>
                </a:solidFill>
              </a:rPr>
            </a:br>
            <a:r>
              <a:rPr lang="en-US" sz="1600" noProof="0" dirty="0">
                <a:solidFill>
                  <a:schemeClr val="bg1"/>
                </a:solidFill>
              </a:rPr>
              <a:t>Logo</a:t>
            </a:r>
          </a:p>
          <a:p>
            <a:endParaRPr lang="en-US" noProof="0" dirty="0"/>
          </a:p>
        </p:txBody>
      </p:sp>
      <p:sp>
        <p:nvSpPr>
          <p:cNvPr id="17" name="Picture Placeholder 29"/>
          <p:cNvSpPr>
            <a:spLocks noGrp="1"/>
          </p:cNvSpPr>
          <p:nvPr>
            <p:ph type="pic" sz="quarter" idx="19" hasCustomPrompt="1"/>
          </p:nvPr>
        </p:nvSpPr>
        <p:spPr>
          <a:xfrm>
            <a:off x="4734795" y="1863917"/>
            <a:ext cx="1244906" cy="549275"/>
          </a:xfrm>
        </p:spPr>
        <p:txBody>
          <a:bodyPr>
            <a:noAutofit/>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dirty="0">
                <a:solidFill>
                  <a:schemeClr val="bg1"/>
                </a:solidFill>
              </a:rPr>
              <a:t>Co-brand</a:t>
            </a:r>
            <a:br>
              <a:rPr lang="en-US" sz="1600" noProof="0" dirty="0">
                <a:solidFill>
                  <a:schemeClr val="bg1"/>
                </a:solidFill>
              </a:rPr>
            </a:br>
            <a:r>
              <a:rPr lang="en-US" sz="1600" noProof="0" dirty="0">
                <a:solidFill>
                  <a:schemeClr val="bg1"/>
                </a:solidFill>
              </a:rPr>
              <a:t>Logo</a:t>
            </a:r>
          </a:p>
          <a:p>
            <a:endParaRPr lang="en-US" noProof="0" dirty="0"/>
          </a:p>
        </p:txBody>
      </p:sp>
      <p:sp>
        <p:nvSpPr>
          <p:cNvPr id="18"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9"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3897561385"/>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 column green line">
    <p:spTree>
      <p:nvGrpSpPr>
        <p:cNvPr id="1" name=""/>
        <p:cNvGrpSpPr/>
        <p:nvPr/>
      </p:nvGrpSpPr>
      <p:grpSpPr>
        <a:xfrm>
          <a:off x="0" y="0"/>
          <a:ext cx="0" cy="0"/>
          <a:chOff x="0" y="0"/>
          <a:chExt cx="0" cy="0"/>
        </a:xfrm>
      </p:grpSpPr>
      <p:sp>
        <p:nvSpPr>
          <p:cNvPr id="4" name="Rectangle 3"/>
          <p:cNvSpPr/>
          <p:nvPr userDrawn="1"/>
        </p:nvSpPr>
        <p:spPr>
          <a:xfrm>
            <a:off x="4278313" y="1705968"/>
            <a:ext cx="3636962"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5" name="Rectangle 4"/>
          <p:cNvSpPr/>
          <p:nvPr userDrawn="1"/>
        </p:nvSpPr>
        <p:spPr>
          <a:xfrm>
            <a:off x="469900" y="1705968"/>
            <a:ext cx="3627438"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6" name="Rectangle 5"/>
          <p:cNvSpPr/>
          <p:nvPr userDrawn="1"/>
        </p:nvSpPr>
        <p:spPr>
          <a:xfrm>
            <a:off x="8104176" y="1705968"/>
            <a:ext cx="3629025"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7" name="Text Placeholder 8"/>
          <p:cNvSpPr>
            <a:spLocks noGrp="1"/>
          </p:cNvSpPr>
          <p:nvPr>
            <p:ph type="body" sz="quarter" idx="17"/>
          </p:nvPr>
        </p:nvSpPr>
        <p:spPr>
          <a:xfrm>
            <a:off x="4278313" y="1851441"/>
            <a:ext cx="3630168" cy="3845755"/>
          </a:xfrm>
        </p:spPr>
        <p:txBody>
          <a:bodyPr/>
          <a:lstStyle>
            <a:lvl1pPr marL="0" indent="0" algn="l">
              <a:buFontTx/>
              <a:buNone/>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8" name="Text Placeholder 8"/>
          <p:cNvSpPr>
            <a:spLocks noGrp="1"/>
          </p:cNvSpPr>
          <p:nvPr>
            <p:ph type="body" sz="quarter" idx="18"/>
          </p:nvPr>
        </p:nvSpPr>
        <p:spPr>
          <a:xfrm>
            <a:off x="469900" y="1851441"/>
            <a:ext cx="3627438" cy="3845755"/>
          </a:xfrm>
        </p:spPr>
        <p:txBody>
          <a:bodyPr/>
          <a:lstStyle>
            <a:lvl1pPr marL="0" indent="0" algn="l">
              <a:buFontTx/>
              <a:buNone/>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9" name="Text Placeholder 8"/>
          <p:cNvSpPr>
            <a:spLocks noGrp="1"/>
          </p:cNvSpPr>
          <p:nvPr>
            <p:ph type="body" sz="quarter" idx="19"/>
          </p:nvPr>
        </p:nvSpPr>
        <p:spPr>
          <a:xfrm>
            <a:off x="8093075" y="1851441"/>
            <a:ext cx="3629025" cy="3845755"/>
          </a:xfrm>
        </p:spPr>
        <p:txBody>
          <a:bodyPr/>
          <a:lstStyle>
            <a:lvl1pPr marL="0" indent="0" algn="l">
              <a:buFontTx/>
              <a:buNone/>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1"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2"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1735867472"/>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4 column icon">
    <p:spTree>
      <p:nvGrpSpPr>
        <p:cNvPr id="1" name=""/>
        <p:cNvGrpSpPr/>
        <p:nvPr/>
      </p:nvGrpSpPr>
      <p:grpSpPr>
        <a:xfrm>
          <a:off x="0" y="0"/>
          <a:ext cx="0" cy="0"/>
          <a:chOff x="0" y="0"/>
          <a:chExt cx="0" cy="0"/>
        </a:xfrm>
      </p:grpSpPr>
      <p:sp>
        <p:nvSpPr>
          <p:cNvPr id="4" name="Text Placeholder 8"/>
          <p:cNvSpPr>
            <a:spLocks noGrp="1"/>
          </p:cNvSpPr>
          <p:nvPr>
            <p:ph type="body" sz="quarter" idx="17"/>
          </p:nvPr>
        </p:nvSpPr>
        <p:spPr>
          <a:xfrm>
            <a:off x="469900" y="2556000"/>
            <a:ext cx="2592000" cy="3394800"/>
          </a:xfrm>
        </p:spPr>
        <p:txBody>
          <a:bodyPr/>
          <a:lstStyle>
            <a:lvl1pPr marL="0" indent="0" algn="l">
              <a:buFontTx/>
              <a:buNone/>
              <a:defRPr b="0">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5" name="Text Placeholder 8"/>
          <p:cNvSpPr>
            <a:spLocks noGrp="1"/>
          </p:cNvSpPr>
          <p:nvPr>
            <p:ph type="body" sz="quarter" idx="18"/>
          </p:nvPr>
        </p:nvSpPr>
        <p:spPr>
          <a:xfrm>
            <a:off x="9130100" y="2556000"/>
            <a:ext cx="2592000" cy="3394800"/>
          </a:xfrm>
        </p:spPr>
        <p:txBody>
          <a:bodyPr/>
          <a:lstStyle>
            <a:lvl1pPr marL="0" indent="0" algn="l">
              <a:buFontTx/>
              <a:buNone/>
              <a:defRPr b="0">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6" name="Text Placeholder 8"/>
          <p:cNvSpPr>
            <a:spLocks noGrp="1"/>
          </p:cNvSpPr>
          <p:nvPr>
            <p:ph type="body" sz="quarter" idx="19"/>
          </p:nvPr>
        </p:nvSpPr>
        <p:spPr>
          <a:xfrm>
            <a:off x="3356633" y="2556000"/>
            <a:ext cx="2592000" cy="3394800"/>
          </a:xfrm>
        </p:spPr>
        <p:txBody>
          <a:bodyPr/>
          <a:lstStyle>
            <a:lvl1pPr marL="0" indent="0" algn="l">
              <a:buFontTx/>
              <a:buNone/>
              <a:defRPr b="0">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7" name="Text Placeholder 8"/>
          <p:cNvSpPr>
            <a:spLocks noGrp="1"/>
          </p:cNvSpPr>
          <p:nvPr>
            <p:ph type="body" sz="quarter" idx="20"/>
          </p:nvPr>
        </p:nvSpPr>
        <p:spPr>
          <a:xfrm>
            <a:off x="6243366" y="2556000"/>
            <a:ext cx="2592000" cy="3394800"/>
          </a:xfrm>
        </p:spPr>
        <p:txBody>
          <a:bodyPr/>
          <a:lstStyle>
            <a:lvl1pPr marL="0" indent="0" algn="l">
              <a:buFontTx/>
              <a:buNone/>
              <a:defRPr b="0">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9"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0"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2912430734"/>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4 column icon green">
    <p:bg>
      <p:bgPr>
        <a:solidFill>
          <a:schemeClr val="accent2"/>
        </a:solidFill>
        <a:effectLst/>
      </p:bgPr>
    </p:bg>
    <p:spTree>
      <p:nvGrpSpPr>
        <p:cNvPr id="1" name=""/>
        <p:cNvGrpSpPr/>
        <p:nvPr/>
      </p:nvGrpSpPr>
      <p:grpSpPr>
        <a:xfrm>
          <a:off x="0" y="0"/>
          <a:ext cx="0" cy="0"/>
          <a:chOff x="0" y="0"/>
          <a:chExt cx="0" cy="0"/>
        </a:xfrm>
      </p:grpSpPr>
      <p:sp>
        <p:nvSpPr>
          <p:cNvPr id="4" name="Text Placeholder 8"/>
          <p:cNvSpPr>
            <a:spLocks noGrp="1"/>
          </p:cNvSpPr>
          <p:nvPr>
            <p:ph type="body" sz="quarter" idx="17"/>
          </p:nvPr>
        </p:nvSpPr>
        <p:spPr>
          <a:xfrm>
            <a:off x="469903" y="2556000"/>
            <a:ext cx="2592000" cy="3394800"/>
          </a:xfrm>
        </p:spPr>
        <p:txBody>
          <a:bodyPr/>
          <a:lstStyle>
            <a:lvl1pPr marL="0" indent="0" algn="l">
              <a:buFontTx/>
              <a:buNone/>
              <a:defRPr b="0">
                <a:solidFill>
                  <a:schemeClr val="bg1"/>
                </a:solidFill>
              </a:defRPr>
            </a:lvl1pPr>
            <a:lvl2pPr marL="127000" indent="-127000" algn="l">
              <a:spcAft>
                <a:spcPts val="1333"/>
              </a:spcAft>
              <a:buClrTx/>
              <a:buSzPct val="100000"/>
              <a:buFont typeface="Arial" panose="020B0604020202020204" pitchFamily="34" charset="0"/>
              <a:buChar char="•"/>
              <a:defRPr>
                <a:solidFill>
                  <a:schemeClr val="bg1"/>
                </a:solidFill>
              </a:defRPr>
            </a:lvl2pPr>
            <a:lvl3pPr marL="279400" indent="-127000" algn="l">
              <a:spcAft>
                <a:spcPts val="1333"/>
              </a:spcAft>
              <a:buClrTx/>
              <a:buSzPct val="100000"/>
              <a:buFont typeface="Arial" panose="020B0604020202020204" pitchFamily="34" charset="0"/>
              <a:buChar char="−"/>
              <a:defRPr>
                <a:solidFill>
                  <a:schemeClr val="bg1"/>
                </a:solidFill>
              </a:defRPr>
            </a:lvl3pPr>
            <a:lvl4pPr marL="431800" indent="-127000" algn="l">
              <a:spcAft>
                <a:spcPts val="1333"/>
              </a:spcAft>
              <a:buClrTx/>
              <a:buSzPct val="100000"/>
              <a:buFont typeface="Arial" panose="020B0604020202020204" pitchFamily="34" charset="0"/>
              <a:buChar char="◦"/>
              <a:defRPr>
                <a:solidFill>
                  <a:schemeClr val="bg1"/>
                </a:solidFill>
              </a:defRPr>
            </a:lvl4pPr>
            <a:lvl5pPr marL="584200" indent="-127000" algn="l">
              <a:spcAft>
                <a:spcPts val="1333"/>
              </a:spcAft>
              <a:buClrTx/>
              <a:buSzPct val="100000"/>
              <a:buFont typeface="Arial" panose="020B0604020202020204" pitchFamily="34" charset="0"/>
              <a:buChar char="−"/>
              <a:defRPr baseline="0">
                <a:solidFill>
                  <a:schemeClr val="bg1"/>
                </a:solidFill>
              </a:defRPr>
            </a:lvl5pPr>
            <a:lvl6pPr marL="475188" indent="-235194">
              <a:spcAft>
                <a:spcPts val="1333"/>
              </a:spcAft>
              <a:buFont typeface="Verdana" panose="020B0604030504040204" pitchFamily="34" charset="0"/>
              <a:buChar char="−"/>
              <a:defRPr>
                <a:solidFill>
                  <a:schemeClr val="bg1"/>
                </a:solidFill>
              </a:defRPr>
            </a:lvl6pPr>
            <a:lvl7pPr marL="475188" indent="-235194">
              <a:spcAft>
                <a:spcPts val="1333"/>
              </a:spcAft>
              <a:defRPr>
                <a:solidFill>
                  <a:schemeClr val="bg1"/>
                </a:solidFill>
              </a:defRPr>
            </a:lvl7pPr>
            <a:lvl8pPr marL="475188" indent="-235194">
              <a:spcAft>
                <a:spcPts val="1333"/>
              </a:spcAft>
              <a:defRPr>
                <a:solidFill>
                  <a:schemeClr val="bg1"/>
                </a:solidFill>
              </a:defRPr>
            </a:lvl8pPr>
            <a:lvl9pPr marL="475188" indent="-235194">
              <a:spcAft>
                <a:spcPts val="1333"/>
              </a:spcAft>
              <a:defRPr>
                <a:solidFill>
                  <a:schemeClr val="bg1"/>
                </a:solidFill>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5" name="Text Placeholder 8"/>
          <p:cNvSpPr>
            <a:spLocks noGrp="1"/>
          </p:cNvSpPr>
          <p:nvPr>
            <p:ph type="body" sz="quarter" idx="18"/>
          </p:nvPr>
        </p:nvSpPr>
        <p:spPr>
          <a:xfrm>
            <a:off x="9130100" y="2556000"/>
            <a:ext cx="2592000" cy="3394800"/>
          </a:xfrm>
        </p:spPr>
        <p:txBody>
          <a:bodyPr/>
          <a:lstStyle>
            <a:lvl1pPr marL="0" indent="0" algn="l">
              <a:buFontTx/>
              <a:buNone/>
              <a:defRPr b="0">
                <a:solidFill>
                  <a:schemeClr val="bg1"/>
                </a:solidFill>
              </a:defRPr>
            </a:lvl1pPr>
            <a:lvl2pPr marL="127000" indent="-127000" algn="l">
              <a:spcAft>
                <a:spcPts val="1333"/>
              </a:spcAft>
              <a:buClrTx/>
              <a:buSzPct val="100000"/>
              <a:buFont typeface="Arial" panose="020B0604020202020204" pitchFamily="34" charset="0"/>
              <a:buChar char="•"/>
              <a:defRPr>
                <a:solidFill>
                  <a:schemeClr val="bg1"/>
                </a:solidFill>
              </a:defRPr>
            </a:lvl2pPr>
            <a:lvl3pPr marL="279400" indent="-127000" algn="l">
              <a:spcAft>
                <a:spcPts val="1333"/>
              </a:spcAft>
              <a:buClrTx/>
              <a:buSzPct val="100000"/>
              <a:buFont typeface="Arial" panose="020B0604020202020204" pitchFamily="34" charset="0"/>
              <a:buChar char="−"/>
              <a:defRPr>
                <a:solidFill>
                  <a:schemeClr val="bg1"/>
                </a:solidFill>
              </a:defRPr>
            </a:lvl3pPr>
            <a:lvl4pPr marL="431800" indent="-127000" algn="l">
              <a:spcAft>
                <a:spcPts val="1333"/>
              </a:spcAft>
              <a:buClrTx/>
              <a:buSzPct val="100000"/>
              <a:buFont typeface="Arial" panose="020B0604020202020204" pitchFamily="34" charset="0"/>
              <a:buChar char="◦"/>
              <a:defRPr>
                <a:solidFill>
                  <a:schemeClr val="bg1"/>
                </a:solidFill>
              </a:defRPr>
            </a:lvl4pPr>
            <a:lvl5pPr marL="584200" indent="-127000" algn="l">
              <a:spcAft>
                <a:spcPts val="1333"/>
              </a:spcAft>
              <a:buClrTx/>
              <a:buSzPct val="100000"/>
              <a:buFont typeface="Arial" panose="020B0604020202020204" pitchFamily="34" charset="0"/>
              <a:buChar char="−"/>
              <a:defRPr baseline="0">
                <a:solidFill>
                  <a:schemeClr val="bg1"/>
                </a:solidFill>
              </a:defRPr>
            </a:lvl5pPr>
            <a:lvl6pPr marL="475188" indent="-235194">
              <a:spcAft>
                <a:spcPts val="1333"/>
              </a:spcAft>
              <a:buFont typeface="Verdana" panose="020B0604030504040204" pitchFamily="34" charset="0"/>
              <a:buChar char="−"/>
              <a:defRPr>
                <a:solidFill>
                  <a:schemeClr val="bg1"/>
                </a:solidFill>
              </a:defRPr>
            </a:lvl6pPr>
            <a:lvl7pPr marL="475188" indent="-235194">
              <a:spcAft>
                <a:spcPts val="1333"/>
              </a:spcAft>
              <a:defRPr>
                <a:solidFill>
                  <a:schemeClr val="bg1"/>
                </a:solidFill>
              </a:defRPr>
            </a:lvl7pPr>
            <a:lvl8pPr marL="475188" indent="-235194">
              <a:spcAft>
                <a:spcPts val="1333"/>
              </a:spcAft>
              <a:defRPr>
                <a:solidFill>
                  <a:schemeClr val="bg1"/>
                </a:solidFill>
              </a:defRPr>
            </a:lvl8pPr>
            <a:lvl9pPr marL="475188" indent="-235194">
              <a:spcAft>
                <a:spcPts val="1333"/>
              </a:spcAft>
              <a:defRPr>
                <a:solidFill>
                  <a:schemeClr val="bg1"/>
                </a:solidFill>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6" name="Text Placeholder 8"/>
          <p:cNvSpPr>
            <a:spLocks noGrp="1"/>
          </p:cNvSpPr>
          <p:nvPr>
            <p:ph type="body" sz="quarter" idx="19"/>
          </p:nvPr>
        </p:nvSpPr>
        <p:spPr>
          <a:xfrm>
            <a:off x="3356635" y="2556000"/>
            <a:ext cx="2592000" cy="3394800"/>
          </a:xfrm>
        </p:spPr>
        <p:txBody>
          <a:bodyPr/>
          <a:lstStyle>
            <a:lvl1pPr marL="0" indent="0" algn="l">
              <a:buFontTx/>
              <a:buNone/>
              <a:defRPr b="0">
                <a:solidFill>
                  <a:schemeClr val="bg1"/>
                </a:solidFill>
              </a:defRPr>
            </a:lvl1pPr>
            <a:lvl2pPr marL="127000" indent="-127000" algn="l">
              <a:spcAft>
                <a:spcPts val="1333"/>
              </a:spcAft>
              <a:buClrTx/>
              <a:buSzPct val="100000"/>
              <a:buFont typeface="Arial" panose="020B0604020202020204" pitchFamily="34" charset="0"/>
              <a:buChar char="•"/>
              <a:defRPr>
                <a:solidFill>
                  <a:schemeClr val="bg1"/>
                </a:solidFill>
              </a:defRPr>
            </a:lvl2pPr>
            <a:lvl3pPr marL="279400" indent="-127000" algn="l">
              <a:spcAft>
                <a:spcPts val="1333"/>
              </a:spcAft>
              <a:buClrTx/>
              <a:buSzPct val="100000"/>
              <a:buFont typeface="Arial" panose="020B0604020202020204" pitchFamily="34" charset="0"/>
              <a:buChar char="−"/>
              <a:defRPr>
                <a:solidFill>
                  <a:schemeClr val="bg1"/>
                </a:solidFill>
              </a:defRPr>
            </a:lvl3pPr>
            <a:lvl4pPr marL="431800" indent="-127000" algn="l">
              <a:spcAft>
                <a:spcPts val="1333"/>
              </a:spcAft>
              <a:buClrTx/>
              <a:buSzPct val="100000"/>
              <a:buFont typeface="Arial" panose="020B0604020202020204" pitchFamily="34" charset="0"/>
              <a:buChar char="◦"/>
              <a:defRPr>
                <a:solidFill>
                  <a:schemeClr val="bg1"/>
                </a:solidFill>
              </a:defRPr>
            </a:lvl4pPr>
            <a:lvl5pPr marL="584200" indent="-127000" algn="l">
              <a:spcAft>
                <a:spcPts val="1333"/>
              </a:spcAft>
              <a:buClrTx/>
              <a:buSzPct val="100000"/>
              <a:buFont typeface="Arial" panose="020B0604020202020204" pitchFamily="34" charset="0"/>
              <a:buChar char="−"/>
              <a:defRPr baseline="0">
                <a:solidFill>
                  <a:schemeClr val="bg1"/>
                </a:solidFill>
              </a:defRPr>
            </a:lvl5pPr>
            <a:lvl6pPr marL="475188" indent="-235194">
              <a:spcAft>
                <a:spcPts val="1333"/>
              </a:spcAft>
              <a:buFont typeface="Verdana" panose="020B0604030504040204" pitchFamily="34" charset="0"/>
              <a:buChar char="−"/>
              <a:defRPr>
                <a:solidFill>
                  <a:schemeClr val="bg1"/>
                </a:solidFill>
              </a:defRPr>
            </a:lvl6pPr>
            <a:lvl7pPr marL="475188" indent="-235194">
              <a:spcAft>
                <a:spcPts val="1333"/>
              </a:spcAft>
              <a:defRPr>
                <a:solidFill>
                  <a:schemeClr val="bg1"/>
                </a:solidFill>
              </a:defRPr>
            </a:lvl7pPr>
            <a:lvl8pPr marL="475188" indent="-235194">
              <a:spcAft>
                <a:spcPts val="1333"/>
              </a:spcAft>
              <a:defRPr>
                <a:solidFill>
                  <a:schemeClr val="bg1"/>
                </a:solidFill>
              </a:defRPr>
            </a:lvl8pPr>
            <a:lvl9pPr marL="475188" indent="-235194">
              <a:spcAft>
                <a:spcPts val="1333"/>
              </a:spcAft>
              <a:defRPr>
                <a:solidFill>
                  <a:schemeClr val="bg1"/>
                </a:solidFill>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7" name="Text Placeholder 8"/>
          <p:cNvSpPr>
            <a:spLocks noGrp="1"/>
          </p:cNvSpPr>
          <p:nvPr>
            <p:ph type="body" sz="quarter" idx="20"/>
          </p:nvPr>
        </p:nvSpPr>
        <p:spPr>
          <a:xfrm>
            <a:off x="6243367" y="2556000"/>
            <a:ext cx="2592000" cy="3394800"/>
          </a:xfrm>
        </p:spPr>
        <p:txBody>
          <a:bodyPr/>
          <a:lstStyle>
            <a:lvl1pPr marL="0" indent="0" algn="l">
              <a:buFontTx/>
              <a:buNone/>
              <a:defRPr b="0">
                <a:solidFill>
                  <a:schemeClr val="bg1"/>
                </a:solidFill>
              </a:defRPr>
            </a:lvl1pPr>
            <a:lvl2pPr marL="127000" indent="-127000" algn="l">
              <a:spcAft>
                <a:spcPts val="1333"/>
              </a:spcAft>
              <a:buClrTx/>
              <a:buSzPct val="100000"/>
              <a:buFont typeface="Arial" panose="020B0604020202020204" pitchFamily="34" charset="0"/>
              <a:buChar char="•"/>
              <a:defRPr>
                <a:solidFill>
                  <a:schemeClr val="bg1"/>
                </a:solidFill>
              </a:defRPr>
            </a:lvl2pPr>
            <a:lvl3pPr marL="279400" indent="-127000" algn="l">
              <a:spcAft>
                <a:spcPts val="1333"/>
              </a:spcAft>
              <a:buClrTx/>
              <a:buSzPct val="100000"/>
              <a:buFont typeface="Arial" panose="020B0604020202020204" pitchFamily="34" charset="0"/>
              <a:buChar char="−"/>
              <a:defRPr>
                <a:solidFill>
                  <a:schemeClr val="bg1"/>
                </a:solidFill>
              </a:defRPr>
            </a:lvl3pPr>
            <a:lvl4pPr marL="431800" indent="-127000" algn="l">
              <a:spcAft>
                <a:spcPts val="1333"/>
              </a:spcAft>
              <a:buClrTx/>
              <a:buSzPct val="100000"/>
              <a:buFont typeface="Arial" panose="020B0604020202020204" pitchFamily="34" charset="0"/>
              <a:buChar char="◦"/>
              <a:defRPr>
                <a:solidFill>
                  <a:schemeClr val="bg1"/>
                </a:solidFill>
              </a:defRPr>
            </a:lvl4pPr>
            <a:lvl5pPr marL="584200" indent="-127000" algn="l">
              <a:spcAft>
                <a:spcPts val="1333"/>
              </a:spcAft>
              <a:buClrTx/>
              <a:buSzPct val="100000"/>
              <a:buFont typeface="Arial" panose="020B0604020202020204" pitchFamily="34" charset="0"/>
              <a:buChar char="−"/>
              <a:defRPr baseline="0">
                <a:solidFill>
                  <a:schemeClr val="bg1"/>
                </a:solidFill>
              </a:defRPr>
            </a:lvl5pPr>
            <a:lvl6pPr marL="475188" indent="-235194">
              <a:spcAft>
                <a:spcPts val="1333"/>
              </a:spcAft>
              <a:buFont typeface="Verdana" panose="020B0604030504040204" pitchFamily="34" charset="0"/>
              <a:buChar char="−"/>
              <a:defRPr>
                <a:solidFill>
                  <a:schemeClr val="bg1"/>
                </a:solidFill>
              </a:defRPr>
            </a:lvl6pPr>
            <a:lvl7pPr marL="475188" indent="-235194">
              <a:spcAft>
                <a:spcPts val="1333"/>
              </a:spcAft>
              <a:defRPr>
                <a:solidFill>
                  <a:schemeClr val="bg1"/>
                </a:solidFill>
              </a:defRPr>
            </a:lvl7pPr>
            <a:lvl8pPr marL="475188" indent="-235194">
              <a:spcAft>
                <a:spcPts val="1333"/>
              </a:spcAft>
              <a:defRPr>
                <a:solidFill>
                  <a:schemeClr val="bg1"/>
                </a:solidFill>
              </a:defRPr>
            </a:lvl8pPr>
            <a:lvl9pPr marL="475188" indent="-235194">
              <a:spcAft>
                <a:spcPts val="1333"/>
              </a:spcAft>
              <a:defRPr>
                <a:solidFill>
                  <a:schemeClr val="bg1"/>
                </a:solidFill>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5" name="TextBox 14"/>
          <p:cNvSpPr txBox="1"/>
          <p:nvPr userDrawn="1"/>
        </p:nvSpPr>
        <p:spPr>
          <a:xfrm>
            <a:off x="11382378" y="6477001"/>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dirty="0">
              <a:solidFill>
                <a:schemeClr val="bg1"/>
              </a:solidFill>
            </a:endParaRPr>
          </a:p>
        </p:txBody>
      </p:sp>
      <p:sp>
        <p:nvSpPr>
          <p:cNvPr id="16"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chemeClr val="bg1"/>
                </a:solidFill>
              </a:defRPr>
            </a:lvl1pPr>
          </a:lstStyle>
          <a:p>
            <a:pPr lvl="0"/>
            <a:r>
              <a:rPr lang="en-US" noProof="0" dirty="0"/>
              <a:t>Click to add subtitle</a:t>
            </a:r>
          </a:p>
        </p:txBody>
      </p:sp>
      <p:sp>
        <p:nvSpPr>
          <p:cNvPr id="17"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solidFill>
                  <a:schemeClr val="bg1"/>
                </a:solidFill>
              </a:defRPr>
            </a:lvl1pPr>
          </a:lstStyle>
          <a:p>
            <a:r>
              <a:rPr lang="en-US" noProof="0"/>
              <a:t>Click to edit Master title style</a:t>
            </a:r>
            <a:endParaRPr lang="en-US" noProof="0" dirty="0"/>
          </a:p>
        </p:txBody>
      </p:sp>
    </p:spTree>
    <p:extLst>
      <p:ext uri="{BB962C8B-B14F-4D97-AF65-F5344CB8AC3E}">
        <p14:creationId xmlns:p14="http://schemas.microsoft.com/office/powerpoint/2010/main" val="4044370876"/>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subtitle, 1 column text with charts">
    <p:spTree>
      <p:nvGrpSpPr>
        <p:cNvPr id="1" name=""/>
        <p:cNvGrpSpPr/>
        <p:nvPr/>
      </p:nvGrpSpPr>
      <p:grpSpPr>
        <a:xfrm>
          <a:off x="0" y="0"/>
          <a:ext cx="0" cy="0"/>
          <a:chOff x="0" y="0"/>
          <a:chExt cx="0" cy="0"/>
        </a:xfrm>
      </p:grpSpPr>
      <p:sp>
        <p:nvSpPr>
          <p:cNvPr id="10" name="Text Placeholder 18"/>
          <p:cNvSpPr>
            <a:spLocks noGrp="1"/>
          </p:cNvSpPr>
          <p:nvPr>
            <p:ph idx="1"/>
          </p:nvPr>
        </p:nvSpPr>
        <p:spPr>
          <a:xfrm>
            <a:off x="467783" y="1665817"/>
            <a:ext cx="5537730" cy="4633383"/>
          </a:xfrm>
          <a:prstGeom prst="rect">
            <a:avLst/>
          </a:prstGeom>
        </p:spPr>
        <p:txBody>
          <a:bodyPr vert="horz" lIns="0" tIns="0" rIns="0" bIns="0" rtlCol="0">
            <a:no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5"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6"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4167089491"/>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69900" y="402586"/>
            <a:ext cx="11252200" cy="698501"/>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324227870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4212000" y="1530000"/>
            <a:ext cx="3780000" cy="3780000"/>
          </a:xfrm>
          <a:prstGeom prst="ellipse">
            <a:avLst/>
          </a:prstGeom>
          <a:ln w="25400">
            <a:solidFill>
              <a:schemeClr val="accent1"/>
            </a:solidFill>
          </a:ln>
        </p:spPr>
        <p:txBody>
          <a:bodyPr lIns="108000" tIns="108000" rIns="108000" bIns="108000" anchor="ctr" anchorCtr="0">
            <a:normAutofit/>
          </a:bodyPr>
          <a:lstStyle>
            <a:lvl1pPr algn="ctr">
              <a:lnSpc>
                <a:spcPts val="3800"/>
              </a:lnSpc>
              <a:defRPr sz="3200" b="0">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Subtitle 2"/>
          <p:cNvSpPr>
            <a:spLocks noGrp="1"/>
          </p:cNvSpPr>
          <p:nvPr>
            <p:ph type="subTitle" idx="1"/>
          </p:nvPr>
        </p:nvSpPr>
        <p:spPr bwMode="gray">
          <a:xfrm>
            <a:off x="475327" y="5845180"/>
            <a:ext cx="5594348" cy="505645"/>
          </a:xfrm>
          <a:prstGeom prst="rect">
            <a:avLst/>
          </a:prstGeom>
        </p:spPr>
        <p:txBody>
          <a:bodyPr lIns="0" tIns="0" rIns="0" bIns="0" anchor="b" anchorCtr="0">
            <a:noAutofit/>
          </a:bodyPr>
          <a:lstStyle>
            <a:lvl1pPr marL="0" indent="0" algn="l">
              <a:lnSpc>
                <a:spcPct val="100000"/>
              </a:lnSpc>
              <a:spcAft>
                <a:spcPts val="0"/>
              </a:spcAft>
              <a:buNone/>
              <a:defRPr sz="1600">
                <a:solidFill>
                  <a:schemeClr val="tx1"/>
                </a:solidFill>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noProof="0"/>
              <a:t>Click to edit Master subtitle style</a:t>
            </a:r>
            <a:endParaRPr lang="en-US" noProof="0" dirty="0"/>
          </a:p>
        </p:txBody>
      </p:sp>
      <p:sp>
        <p:nvSpPr>
          <p:cNvPr id="5" name="Text Placeholder 4"/>
          <p:cNvSpPr>
            <a:spLocks noGrp="1"/>
          </p:cNvSpPr>
          <p:nvPr>
            <p:ph type="body" sz="quarter" idx="10"/>
          </p:nvPr>
        </p:nvSpPr>
        <p:spPr>
          <a:xfrm>
            <a:off x="475325" y="6362699"/>
            <a:ext cx="5594349" cy="298451"/>
          </a:xfrm>
          <a:prstGeom prst="rect">
            <a:avLst/>
          </a:prstGeom>
        </p:spPr>
        <p:txBody>
          <a:bodyPr>
            <a:noAutofit/>
          </a:bodyPr>
          <a:lstStyle>
            <a:lvl1pPr>
              <a:spcAft>
                <a:spcPts val="0"/>
              </a:spcAft>
              <a:defRPr sz="105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Edit Master text styles</a:t>
            </a:r>
          </a:p>
        </p:txBody>
      </p:sp>
      <p:grpSp>
        <p:nvGrpSpPr>
          <p:cNvPr id="16" name="Group 15"/>
          <p:cNvGrpSpPr>
            <a:grpSpLocks noChangeAspect="1"/>
          </p:cNvGrpSpPr>
          <p:nvPr userDrawn="1"/>
        </p:nvGrpSpPr>
        <p:grpSpPr>
          <a:xfrm>
            <a:off x="475325" y="457200"/>
            <a:ext cx="1998000" cy="374400"/>
            <a:chOff x="398463" y="404813"/>
            <a:chExt cx="1627187" cy="307976"/>
          </a:xfrm>
          <a:solidFill>
            <a:schemeClr val="tx1"/>
          </a:solidFill>
        </p:grpSpPr>
        <p:sp>
          <p:nvSpPr>
            <p:cNvPr id="17"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8"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0"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1"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2"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3"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4"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5"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6"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7"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spTree>
    <p:extLst>
      <p:ext uri="{BB962C8B-B14F-4D97-AF65-F5344CB8AC3E}">
        <p14:creationId xmlns:p14="http://schemas.microsoft.com/office/powerpoint/2010/main" val="527611538"/>
      </p:ext>
    </p:extLst>
  </p:cSld>
  <p:clrMapOvr>
    <a:masterClrMapping/>
  </p:clrMapOvr>
  <p:transition>
    <p:fade/>
  </p:transition>
  <p:extLst mod="1">
    <p:ext uri="{DCECCB84-F9BA-43D5-87BE-67443E8EF086}">
      <p15:sldGuideLst xmlns:p15="http://schemas.microsoft.com/office/powerpoint/2012/main">
        <p15:guide id="1" orient="horz" pos="4088">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23936"/>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cSld name="1_Title Slide -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475325" y="5530390"/>
            <a:ext cx="5594349" cy="324000"/>
          </a:xfrm>
        </p:spPr>
        <p:txBody>
          <a:bodyPr anchor="t" anchorCtr="0">
            <a:noAutofit/>
          </a:bodyPr>
          <a:lstStyle>
            <a:lvl1pPr algn="l">
              <a:lnSpc>
                <a:spcPct val="100000"/>
              </a:lnSpc>
              <a:defRPr sz="1800" b="1">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Subtitle 2"/>
          <p:cNvSpPr>
            <a:spLocks noGrp="1"/>
          </p:cNvSpPr>
          <p:nvPr>
            <p:ph type="subTitle" idx="1"/>
          </p:nvPr>
        </p:nvSpPr>
        <p:spPr bwMode="gray">
          <a:xfrm>
            <a:off x="475327" y="5845180"/>
            <a:ext cx="5594348" cy="505645"/>
          </a:xfrm>
          <a:prstGeom prst="rect">
            <a:avLst/>
          </a:prstGeom>
        </p:spPr>
        <p:txBody>
          <a:bodyPr lIns="0" tIns="0" rIns="0" bIns="0">
            <a:noAutofit/>
          </a:bodyPr>
          <a:lstStyle>
            <a:lvl1pPr marL="0" indent="0" algn="l">
              <a:lnSpc>
                <a:spcPct val="100000"/>
              </a:lnSpc>
              <a:spcAft>
                <a:spcPts val="0"/>
              </a:spcAft>
              <a:buNone/>
              <a:defRPr sz="1600">
                <a:solidFill>
                  <a:schemeClr val="tx1"/>
                </a:solidFill>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noProof="0"/>
              <a:t>Click to edit Master subtitle style</a:t>
            </a:r>
            <a:endParaRPr lang="en-US" noProof="0" dirty="0"/>
          </a:p>
        </p:txBody>
      </p:sp>
      <p:sp>
        <p:nvSpPr>
          <p:cNvPr id="5" name="Text Placeholder 4"/>
          <p:cNvSpPr>
            <a:spLocks noGrp="1"/>
          </p:cNvSpPr>
          <p:nvPr>
            <p:ph type="body" sz="quarter" idx="10"/>
          </p:nvPr>
        </p:nvSpPr>
        <p:spPr>
          <a:xfrm>
            <a:off x="475325" y="6362699"/>
            <a:ext cx="5594349" cy="298451"/>
          </a:xfrm>
          <a:prstGeom prst="rect">
            <a:avLst/>
          </a:prstGeom>
        </p:spPr>
        <p:txBody>
          <a:bodyPr>
            <a:normAutofit/>
          </a:bodyPr>
          <a:lstStyle>
            <a:lvl1pPr>
              <a:spcAft>
                <a:spcPts val="0"/>
              </a:spcAft>
              <a:defRPr sz="105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Edit Master text styles</a:t>
            </a:r>
          </a:p>
        </p:txBody>
      </p:sp>
      <p:grpSp>
        <p:nvGrpSpPr>
          <p:cNvPr id="19" name="Group 18"/>
          <p:cNvGrpSpPr>
            <a:grpSpLocks noChangeAspect="1"/>
          </p:cNvGrpSpPr>
          <p:nvPr/>
        </p:nvGrpSpPr>
        <p:grpSpPr>
          <a:xfrm>
            <a:off x="475325" y="457200"/>
            <a:ext cx="1998000" cy="374400"/>
            <a:chOff x="398463" y="404813"/>
            <a:chExt cx="1627187" cy="307976"/>
          </a:xfrm>
          <a:solidFill>
            <a:schemeClr val="tx1"/>
          </a:solidFill>
        </p:grpSpPr>
        <p:sp>
          <p:nvSpPr>
            <p:cNvPr id="20" name="Oval 5"/>
            <p:cNvSpPr>
              <a:spLocks noChangeArrowheads="1"/>
            </p:cNvSpPr>
            <p:nvPr/>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1" name="Freeform 6"/>
            <p:cNvSpPr>
              <a:spLocks noEditPoints="1"/>
            </p:cNvSpPr>
            <p:nvPr/>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2" name="Rectangle 7"/>
            <p:cNvSpPr>
              <a:spLocks noChangeArrowheads="1"/>
            </p:cNvSpPr>
            <p:nvPr/>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3" name="Freeform 8"/>
            <p:cNvSpPr>
              <a:spLocks noEditPoints="1"/>
            </p:cNvSpPr>
            <p:nvPr/>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4" name="Rectangle 9"/>
            <p:cNvSpPr>
              <a:spLocks noChangeArrowheads="1"/>
            </p:cNvSpPr>
            <p:nvPr/>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5" name="Rectangle 10"/>
            <p:cNvSpPr>
              <a:spLocks noChangeArrowheads="1"/>
            </p:cNvSpPr>
            <p:nvPr/>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6" name="Freeform 11"/>
            <p:cNvSpPr>
              <a:spLocks/>
            </p:cNvSpPr>
            <p:nvPr/>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7" name="Freeform 12"/>
            <p:cNvSpPr>
              <a:spLocks/>
            </p:cNvSpPr>
            <p:nvPr/>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8" name="Freeform 13"/>
            <p:cNvSpPr>
              <a:spLocks noEditPoints="1"/>
            </p:cNvSpPr>
            <p:nvPr/>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9" name="Freeform 14"/>
            <p:cNvSpPr>
              <a:spLocks noEditPoints="1"/>
            </p:cNvSpPr>
            <p:nvPr/>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sp>
        <p:nvSpPr>
          <p:cNvPr id="30" name="Picture Placeholder 8"/>
          <p:cNvSpPr>
            <a:spLocks noGrp="1"/>
          </p:cNvSpPr>
          <p:nvPr>
            <p:ph type="pic" sz="quarter" idx="11"/>
          </p:nvPr>
        </p:nvSpPr>
        <p:spPr>
          <a:xfrm>
            <a:off x="3393716" y="727595"/>
            <a:ext cx="5400000" cy="5400000"/>
          </a:xfrm>
          <a:prstGeom prst="rect">
            <a:avLst/>
          </a:prstGeom>
        </p:spPr>
        <p:txBody>
          <a:bodyPr/>
          <a:lstStyle/>
          <a:p>
            <a:r>
              <a:rPr lang="en-US" noProof="0" dirty="0"/>
              <a:t>Click icon to add picture</a:t>
            </a:r>
          </a:p>
        </p:txBody>
      </p:sp>
    </p:spTree>
    <p:extLst>
      <p:ext uri="{BB962C8B-B14F-4D97-AF65-F5344CB8AC3E}">
        <p14:creationId xmlns:p14="http://schemas.microsoft.com/office/powerpoint/2010/main" val="4186266190"/>
      </p:ext>
    </p:extLst>
  </p:cSld>
  <p:clrMapOvr>
    <a:masterClrMapping/>
  </p:clrMapOvr>
  <p:transition>
    <p:fade/>
  </p:transition>
  <p:extLst mod="1">
    <p:ext uri="{DCECCB84-F9BA-43D5-87BE-67443E8EF086}">
      <p15:sldGuideLst xmlns:p15="http://schemas.microsoft.com/office/powerpoint/2012/main">
        <p15:guide id="1" orient="horz" pos="4088">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2E567-B70B-4970-A80F-B1BC8BAE332C}"/>
              </a:ext>
            </a:extLst>
          </p:cNvPr>
          <p:cNvSpPr>
            <a:spLocks noGrp="1"/>
          </p:cNvSpPr>
          <p:nvPr>
            <p:ph type="title"/>
          </p:nvPr>
        </p:nvSpPr>
        <p:spPr/>
        <p:txBody>
          <a:bodyPr/>
          <a:lstStyle>
            <a:lvl1pPr>
              <a:defRPr sz="2400" b="1"/>
            </a:lvl1pPr>
          </a:lstStyle>
          <a:p>
            <a:r>
              <a:rPr lang="en-US" dirty="0"/>
              <a:t>Click to edit Master title style</a:t>
            </a:r>
          </a:p>
        </p:txBody>
      </p:sp>
      <p:sp>
        <p:nvSpPr>
          <p:cNvPr id="3" name="Content Placeholder 2">
            <a:extLst>
              <a:ext uri="{FF2B5EF4-FFF2-40B4-BE49-F238E27FC236}">
                <a16:creationId xmlns:a16="http://schemas.microsoft.com/office/drawing/2014/main" id="{52CE41BE-5F4D-4991-B059-64777C93247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object 8">
            <a:extLst>
              <a:ext uri="{FF2B5EF4-FFF2-40B4-BE49-F238E27FC236}">
                <a16:creationId xmlns:a16="http://schemas.microsoft.com/office/drawing/2014/main" id="{105AAA21-C65C-42DD-A6A4-44DAB2335D95}"/>
              </a:ext>
            </a:extLst>
          </p:cNvPr>
          <p:cNvSpPr/>
          <p:nvPr userDrawn="1"/>
        </p:nvSpPr>
        <p:spPr>
          <a:xfrm>
            <a:off x="10469880" y="0"/>
            <a:ext cx="1722120" cy="511176"/>
          </a:xfrm>
          <a:prstGeom prst="rect">
            <a:avLst/>
          </a:prstGeom>
          <a:blipFill>
            <a:blip r:embed="rId2"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935393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2E567-B70B-4970-A80F-B1BC8BAE332C}"/>
              </a:ext>
            </a:extLst>
          </p:cNvPr>
          <p:cNvSpPr>
            <a:spLocks noGrp="1"/>
          </p:cNvSpPr>
          <p:nvPr>
            <p:ph type="title"/>
          </p:nvPr>
        </p:nvSpPr>
        <p:spPr/>
        <p:txBody>
          <a:bodyPr/>
          <a:lstStyle>
            <a:lvl1pPr>
              <a:defRPr sz="2400" b="1"/>
            </a:lvl1pPr>
          </a:lstStyle>
          <a:p>
            <a:r>
              <a:rPr lang="en-US" dirty="0"/>
              <a:t>Click to edit Master title style</a:t>
            </a:r>
          </a:p>
        </p:txBody>
      </p:sp>
      <p:sp>
        <p:nvSpPr>
          <p:cNvPr id="3" name="Content Placeholder 2">
            <a:extLst>
              <a:ext uri="{FF2B5EF4-FFF2-40B4-BE49-F238E27FC236}">
                <a16:creationId xmlns:a16="http://schemas.microsoft.com/office/drawing/2014/main" id="{52CE41BE-5F4D-4991-B059-64777C93247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object 8">
            <a:extLst>
              <a:ext uri="{FF2B5EF4-FFF2-40B4-BE49-F238E27FC236}">
                <a16:creationId xmlns:a16="http://schemas.microsoft.com/office/drawing/2014/main" id="{105AAA21-C65C-42DD-A6A4-44DAB2335D95}"/>
              </a:ext>
            </a:extLst>
          </p:cNvPr>
          <p:cNvSpPr/>
          <p:nvPr userDrawn="1"/>
        </p:nvSpPr>
        <p:spPr>
          <a:xfrm>
            <a:off x="10469880" y="0"/>
            <a:ext cx="1722120" cy="511176"/>
          </a:xfrm>
          <a:prstGeom prst="rect">
            <a:avLst/>
          </a:prstGeom>
          <a:blipFill>
            <a:blip r:embed="rId2"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 Placeholder 8">
            <a:extLst>
              <a:ext uri="{FF2B5EF4-FFF2-40B4-BE49-F238E27FC236}">
                <a16:creationId xmlns:a16="http://schemas.microsoft.com/office/drawing/2014/main" id="{B356D286-ECDF-430E-9D9D-1ECB94419263}"/>
              </a:ext>
            </a:extLst>
          </p:cNvPr>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val="119336060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1_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501651" y="1665289"/>
            <a:ext cx="9277349" cy="4716463"/>
          </a:xfrm>
          <a:prstGeom prst="rect">
            <a:avLst/>
          </a:prstGeom>
        </p:spPr>
        <p:txBody>
          <a:bodyPr/>
          <a:lstStyle>
            <a:lvl1pPr marL="0" indent="0" algn="l">
              <a:buFontTx/>
              <a:buNone/>
              <a:tabLst>
                <a:tab pos="6729413" algn="r"/>
              </a:tabLst>
              <a:defRPr/>
            </a:lvl1pPr>
            <a:lvl2pPr marL="127000" indent="-127000">
              <a:tabLst>
                <a:tab pos="6729413" algn="r"/>
              </a:tabLst>
              <a:defRPr/>
            </a:lvl2pPr>
            <a:lvl3pPr marL="279400" indent="-127000">
              <a:tabLst>
                <a:tab pos="6729413" algn="r"/>
              </a:tabLst>
              <a:defRPr/>
            </a:lvl3pPr>
            <a:lvl4pPr marL="431800" indent="-127000">
              <a:tabLst>
                <a:tab pos="6729413" algn="r"/>
              </a:tabLst>
              <a:defRPr/>
            </a:lvl4pPr>
            <a:lvl5pPr marL="584200" indent="-127000">
              <a:tabLst>
                <a:tab pos="5029200" algn="r"/>
              </a:tabLst>
              <a:defRPr baseline="0"/>
            </a:lvl5pPr>
            <a:lvl6pPr>
              <a:tabLst>
                <a:tab pos="6729413" algn="r"/>
              </a:tabLst>
              <a:defRPr/>
            </a:lvl6pPr>
            <a:lvl7pPr>
              <a:tabLst>
                <a:tab pos="6729413" algn="r"/>
              </a:tabLst>
              <a:defRPr/>
            </a:lvl7pPr>
            <a:lvl8pPr>
              <a:tabLst>
                <a:tab pos="6729413" algn="r"/>
              </a:tabLst>
              <a:defRPr/>
            </a:lvl8pPr>
            <a:lvl9pPr>
              <a:tabLst>
                <a:tab pos="6729413" algn="r"/>
              </a:tabLs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Placeholder 1"/>
          <p:cNvSpPr>
            <a:spLocks noGrp="1"/>
          </p:cNvSpPr>
          <p:nvPr>
            <p:ph type="title" hasCustomPrompt="1"/>
          </p:nvPr>
        </p:nvSpPr>
        <p:spPr>
          <a:xfrm>
            <a:off x="501652" y="317500"/>
            <a:ext cx="11180232" cy="698501"/>
          </a:xfrm>
          <a:prstGeom prst="rect">
            <a:avLst/>
          </a:prstGeom>
        </p:spPr>
        <p:txBody>
          <a:bodyPr vert="horz" lIns="0" tIns="0" rIns="0" bIns="0" rtlCol="0" anchor="t" anchorCtr="0">
            <a:noAutofit/>
          </a:bodyPr>
          <a:lstStyle>
            <a:lvl1pPr>
              <a:defRPr/>
            </a:lvl1pPr>
          </a:lstStyle>
          <a:p>
            <a:r>
              <a:rPr lang="en-US" dirty="0"/>
              <a:t>Click to add title</a:t>
            </a:r>
          </a:p>
        </p:txBody>
      </p:sp>
    </p:spTree>
    <p:extLst>
      <p:ext uri="{BB962C8B-B14F-4D97-AF65-F5344CB8AC3E}">
        <p14:creationId xmlns:p14="http://schemas.microsoft.com/office/powerpoint/2010/main" val="497982393"/>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USDA Conten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quarter" idx="10"/>
          </p:nvPr>
        </p:nvSpPr>
        <p:spPr>
          <a:xfrm>
            <a:off x="304800" y="1066800"/>
            <a:ext cx="11582400" cy="480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51059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 Deloitte green">
    <p:bg bwMode="gray">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69900" y="1700213"/>
            <a:ext cx="10418233"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469899" y="3423545"/>
            <a:ext cx="10418235" cy="1566532"/>
          </a:xfrm>
        </p:spPr>
        <p:txBody>
          <a:bodyPr lIns="0" tIns="0" rIns="0" bIns="0">
            <a:noAutofit/>
          </a:bodyPr>
          <a:lstStyle>
            <a:lvl1pPr marL="0" indent="0">
              <a:lnSpc>
                <a:spcPct val="95000"/>
              </a:lnSpc>
              <a:spcAft>
                <a:spcPts val="0"/>
              </a:spcAft>
              <a:buNone/>
              <a:defRPr sz="385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Edit Master text styles</a:t>
            </a:r>
          </a:p>
        </p:txBody>
      </p:sp>
      <p:sp>
        <p:nvSpPr>
          <p:cNvPr id="14" name="TextBox 13"/>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val="2104574128"/>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green">
    <p:bg bwMode="gray">
      <p:bgPr>
        <a:solidFill>
          <a:schemeClr val="accent2"/>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469900" y="1705668"/>
            <a:ext cx="10418233"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19" name="Text Placeholder 2"/>
          <p:cNvSpPr>
            <a:spLocks noGrp="1"/>
          </p:cNvSpPr>
          <p:nvPr>
            <p:ph type="body" idx="1"/>
          </p:nvPr>
        </p:nvSpPr>
        <p:spPr bwMode="gray">
          <a:xfrm>
            <a:off x="469900" y="3429000"/>
            <a:ext cx="10418233" cy="1566532"/>
          </a:xfrm>
        </p:spPr>
        <p:txBody>
          <a:bodyPr lIns="0" tIns="0" rIns="0" bIns="0">
            <a:noAutofit/>
          </a:bodyPr>
          <a:lstStyle>
            <a:lvl1pPr marL="0" indent="0">
              <a:lnSpc>
                <a:spcPct val="95000"/>
              </a:lnSpc>
              <a:spcAft>
                <a:spcPts val="0"/>
              </a:spcAft>
              <a:buNone/>
              <a:defRPr sz="385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Edit Master text styles</a:t>
            </a:r>
          </a:p>
        </p:txBody>
      </p:sp>
      <p:sp>
        <p:nvSpPr>
          <p:cNvPr id="22" name="TextBox 21"/>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val="1976482637"/>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ue">
    <p:bg bwMode="gray">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69900" y="1705668"/>
            <a:ext cx="10418233"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3" name="Text Placeholder 2"/>
          <p:cNvSpPr>
            <a:spLocks noGrp="1"/>
          </p:cNvSpPr>
          <p:nvPr>
            <p:ph type="body" idx="1"/>
          </p:nvPr>
        </p:nvSpPr>
        <p:spPr bwMode="gray">
          <a:xfrm>
            <a:off x="469900" y="3429000"/>
            <a:ext cx="10418233" cy="1566532"/>
          </a:xfrm>
        </p:spPr>
        <p:txBody>
          <a:bodyPr lIns="0" tIns="0" rIns="0" bIns="0">
            <a:noAutofit/>
          </a:bodyPr>
          <a:lstStyle>
            <a:lvl1pPr marL="0" indent="0">
              <a:lnSpc>
                <a:spcPct val="95000"/>
              </a:lnSpc>
              <a:spcAft>
                <a:spcPts val="0"/>
              </a:spcAft>
              <a:buNone/>
              <a:defRPr sz="385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Edit Master text styles</a:t>
            </a:r>
          </a:p>
        </p:txBody>
      </p:sp>
      <p:sp>
        <p:nvSpPr>
          <p:cNvPr id="9" name="TextBox 8"/>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val="1654021458"/>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blue">
    <p:bg bwMode="gray">
      <p:bgPr>
        <a:solidFill>
          <a:schemeClr val="accent4"/>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469900" y="1705668"/>
            <a:ext cx="10418233"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19" name="Text Placeholder 2"/>
          <p:cNvSpPr>
            <a:spLocks noGrp="1"/>
          </p:cNvSpPr>
          <p:nvPr>
            <p:ph type="body" idx="1"/>
          </p:nvPr>
        </p:nvSpPr>
        <p:spPr bwMode="gray">
          <a:xfrm>
            <a:off x="469900" y="3429000"/>
            <a:ext cx="10418233" cy="1566532"/>
          </a:xfrm>
        </p:spPr>
        <p:txBody>
          <a:bodyPr lIns="0" tIns="0" rIns="0" bIns="0">
            <a:noAutofit/>
          </a:bodyPr>
          <a:lstStyle>
            <a:lvl1pPr marL="0" indent="0">
              <a:lnSpc>
                <a:spcPct val="95000"/>
              </a:lnSpc>
              <a:spcAft>
                <a:spcPts val="0"/>
              </a:spcAft>
              <a:buNone/>
              <a:defRPr sz="385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Edit Master text styles</a:t>
            </a:r>
          </a:p>
        </p:txBody>
      </p:sp>
      <p:sp>
        <p:nvSpPr>
          <p:cNvPr id="22" name="TextBox 21"/>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val="1272371442"/>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ack">
    <p:bg bwMode="gray">
      <p:bgPr>
        <a:solidFill>
          <a:schemeClr val="tx1"/>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469900" y="1705668"/>
            <a:ext cx="10418233"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US" noProof="0" dirty="0"/>
          </a:p>
        </p:txBody>
      </p:sp>
      <p:sp>
        <p:nvSpPr>
          <p:cNvPr id="19" name="Text Placeholder 2"/>
          <p:cNvSpPr>
            <a:spLocks noGrp="1"/>
          </p:cNvSpPr>
          <p:nvPr>
            <p:ph type="body" idx="1"/>
          </p:nvPr>
        </p:nvSpPr>
        <p:spPr bwMode="gray">
          <a:xfrm>
            <a:off x="469900" y="3429000"/>
            <a:ext cx="10418233" cy="1566532"/>
          </a:xfrm>
        </p:spPr>
        <p:txBody>
          <a:bodyPr lIns="0" tIns="0" rIns="0" bIns="0">
            <a:noAutofit/>
          </a:bodyPr>
          <a:lstStyle>
            <a:lvl1pPr marL="0" indent="0">
              <a:lnSpc>
                <a:spcPct val="95000"/>
              </a:lnSpc>
              <a:spcAft>
                <a:spcPts val="0"/>
              </a:spcAft>
              <a:buNone/>
              <a:defRPr sz="385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Edit Master text styles</a:t>
            </a:r>
          </a:p>
        </p:txBody>
      </p:sp>
      <p:sp>
        <p:nvSpPr>
          <p:cNvPr id="22" name="TextBox 21"/>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val="1936978992"/>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vmlDrawing" Target="../drawings/vmlDrawing1.vml"/><Relationship Id="rId50"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oleObject" Target="../embeddings/oleObject1.bin"/><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tags" Target="../tags/tag2.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48"/>
            </p:custDataLst>
            <p:extLst>
              <p:ext uri="{D42A27DB-BD31-4B8C-83A1-F6EECF244321}">
                <p14:modId xmlns:p14="http://schemas.microsoft.com/office/powerpoint/2010/main" val="1616855049"/>
              </p:ext>
            </p:extLst>
          </p:nvPr>
        </p:nvGraphicFramePr>
        <p:xfrm>
          <a:off x="2119" y="1589"/>
          <a:ext cx="2116" cy="1587"/>
        </p:xfrm>
        <a:graphic>
          <a:graphicData uri="http://schemas.openxmlformats.org/presentationml/2006/ole">
            <mc:AlternateContent xmlns:mc="http://schemas.openxmlformats.org/markup-compatibility/2006">
              <mc:Choice xmlns:v="urn:schemas-microsoft-com:vml" Requires="v">
                <p:oleObj spid="_x0000_s2500" name="think-cell Slide" r:id="rId49" imgW="270" imgH="270" progId="TCLayout.ActiveDocument.1">
                  <p:embed/>
                </p:oleObj>
              </mc:Choice>
              <mc:Fallback>
                <p:oleObj name="think-cell Slide" r:id="rId49" imgW="270" imgH="270" progId="TCLayout.ActiveDocument.1">
                  <p:embed/>
                  <p:pic>
                    <p:nvPicPr>
                      <p:cNvPr id="0" name=""/>
                      <p:cNvPicPr/>
                      <p:nvPr/>
                    </p:nvPicPr>
                    <p:blipFill>
                      <a:blip r:embed="rId50"/>
                      <a:stretch>
                        <a:fillRect/>
                      </a:stretch>
                    </p:blipFill>
                    <p:spPr>
                      <a:xfrm>
                        <a:off x="2119" y="1589"/>
                        <a:ext cx="2116" cy="1587"/>
                      </a:xfrm>
                      <a:prstGeom prst="rect">
                        <a:avLst/>
                      </a:prstGeom>
                    </p:spPr>
                  </p:pic>
                </p:oleObj>
              </mc:Fallback>
            </mc:AlternateContent>
          </a:graphicData>
        </a:graphic>
      </p:graphicFrame>
      <p:sp>
        <p:nvSpPr>
          <p:cNvPr id="2" name="Title Placeholder 1"/>
          <p:cNvSpPr>
            <a:spLocks noGrp="1"/>
          </p:cNvSpPr>
          <p:nvPr>
            <p:ph type="title"/>
          </p:nvPr>
        </p:nvSpPr>
        <p:spPr bwMode="gray">
          <a:xfrm>
            <a:off x="469900" y="402586"/>
            <a:ext cx="11252200" cy="692151"/>
          </a:xfrm>
          <a:prstGeom prst="rect">
            <a:avLst/>
          </a:prstGeom>
        </p:spPr>
        <p:txBody>
          <a:bodyPr vert="horz" lIns="0" tIns="0" rIns="0" bIns="0" rtlCol="0" anchor="t" anchorCtr="0">
            <a:noAutofit/>
          </a:bodyPr>
          <a:lstStyle/>
          <a:p>
            <a:r>
              <a:rPr lang="en-US" noProof="0" dirty="0"/>
              <a:t>Click to edit Master title style</a:t>
            </a:r>
          </a:p>
        </p:txBody>
      </p:sp>
      <p:sp>
        <p:nvSpPr>
          <p:cNvPr id="19" name="Text Placeholder 18"/>
          <p:cNvSpPr>
            <a:spLocks noGrp="1"/>
          </p:cNvSpPr>
          <p:nvPr>
            <p:ph type="body" idx="1"/>
          </p:nvPr>
        </p:nvSpPr>
        <p:spPr>
          <a:xfrm>
            <a:off x="469900" y="1665290"/>
            <a:ext cx="11252200" cy="4633911"/>
          </a:xfrm>
          <a:prstGeom prst="rect">
            <a:avLst/>
          </a:prstGeom>
        </p:spPr>
        <p:txBody>
          <a:bodyPr vert="horz" lIns="0" tIns="0" rIns="0" bIns="0" rtlCol="0">
            <a:no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2" name="TextBox 11"/>
          <p:cNvSpPr txBox="1"/>
          <p:nvPr userDrawn="1"/>
        </p:nvSpPr>
        <p:spPr>
          <a:xfrm>
            <a:off x="11410953"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tx1"/>
                </a:solidFill>
              </a:rPr>
              <a:pPr marL="0" indent="0" algn="r">
                <a:spcBef>
                  <a:spcPts val="800"/>
                </a:spcBef>
                <a:buSzPct val="100000"/>
                <a:buFont typeface="Arial"/>
                <a:buNone/>
              </a:pPr>
              <a:t>‹#›</a:t>
            </a:fld>
            <a:endParaRPr lang="en-US" sz="650" noProof="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55" r:id="rId3"/>
    <p:sldLayoutId id="2147483756" r:id="rId4"/>
    <p:sldLayoutId id="2147483703" r:id="rId5"/>
    <p:sldLayoutId id="2147483704" r:id="rId6"/>
    <p:sldLayoutId id="2147483705" r:id="rId7"/>
    <p:sldLayoutId id="2147483706" r:id="rId8"/>
    <p:sldLayoutId id="2147483707" r:id="rId9"/>
    <p:sldLayoutId id="2147483713" r:id="rId10"/>
    <p:sldLayoutId id="2147483708" r:id="rId11"/>
    <p:sldLayoutId id="2147483710" r:id="rId12"/>
    <p:sldLayoutId id="2147483754" r:id="rId13"/>
    <p:sldLayoutId id="2147483711" r:id="rId14"/>
    <p:sldLayoutId id="2147483753" r:id="rId15"/>
    <p:sldLayoutId id="2147483679" r:id="rId16"/>
    <p:sldLayoutId id="2147483712" r:id="rId17"/>
    <p:sldLayoutId id="2147483678" r:id="rId18"/>
    <p:sldLayoutId id="2147483681" r:id="rId19"/>
    <p:sldLayoutId id="2147483735" r:id="rId20"/>
    <p:sldLayoutId id="2147483699" r:id="rId21"/>
    <p:sldLayoutId id="2147483714" r:id="rId22"/>
    <p:sldLayoutId id="2147483697" r:id="rId23"/>
    <p:sldLayoutId id="2147483718" r:id="rId24"/>
    <p:sldLayoutId id="2147483715" r:id="rId25"/>
    <p:sldLayoutId id="2147483716" r:id="rId26"/>
    <p:sldLayoutId id="2147483717" r:id="rId27"/>
    <p:sldLayoutId id="2147483728" r:id="rId28"/>
    <p:sldLayoutId id="2147483720" r:id="rId29"/>
    <p:sldLayoutId id="2147483721" r:id="rId30"/>
    <p:sldLayoutId id="2147483722" r:id="rId31"/>
    <p:sldLayoutId id="2147483695" r:id="rId32"/>
    <p:sldLayoutId id="2147483751" r:id="rId33"/>
    <p:sldLayoutId id="2147483724" r:id="rId34"/>
    <p:sldLayoutId id="2147483725" r:id="rId35"/>
    <p:sldLayoutId id="2147483726" r:id="rId36"/>
    <p:sldLayoutId id="2147483727" r:id="rId37"/>
    <p:sldLayoutId id="2147483698" r:id="rId38"/>
    <p:sldLayoutId id="2147483752" r:id="rId39"/>
    <p:sldLayoutId id="2147483696" r:id="rId40"/>
    <p:sldLayoutId id="2147483757" r:id="rId41"/>
    <p:sldLayoutId id="2147483760" r:id="rId42"/>
    <p:sldLayoutId id="2147483762" r:id="rId43"/>
    <p:sldLayoutId id="2147483761" r:id="rId44"/>
    <p:sldLayoutId id="2147483763" r:id="rId45"/>
  </p:sldLayoutIdLst>
  <p:transition>
    <p:fade/>
  </p:transition>
  <p:hf hdr="0" dt="0"/>
  <p:txStyles>
    <p:titleStyle>
      <a:lvl1pPr algn="l" defTabSz="1219170" rtl="0" eaLnBrk="1" latinLnBrk="0" hangingPunct="1">
        <a:spcBef>
          <a:spcPct val="0"/>
        </a:spcBef>
        <a:buNone/>
        <a:defRPr sz="2000" kern="1200">
          <a:solidFill>
            <a:schemeClr val="tx1"/>
          </a:solidFill>
          <a:latin typeface="+mj-lt"/>
          <a:ea typeface="+mj-ea"/>
          <a:cs typeface="+mj-cs"/>
        </a:defRPr>
      </a:lvl1pPr>
    </p:titleStyle>
    <p:bodyStyle>
      <a:lvl1pPr marL="0" indent="0" algn="l" defTabSz="1219170" rtl="0" eaLnBrk="1" latinLnBrk="0" hangingPunct="1">
        <a:spcBef>
          <a:spcPts val="0"/>
        </a:spcBef>
        <a:spcAft>
          <a:spcPts val="1333"/>
        </a:spcAft>
        <a:buSzPct val="100000"/>
        <a:buFontTx/>
        <a:buNone/>
        <a:defRPr sz="1200" b="0" kern="1200">
          <a:solidFill>
            <a:schemeClr val="tx1"/>
          </a:solidFill>
          <a:latin typeface="+mn-lt"/>
          <a:ea typeface="+mn-ea"/>
          <a:cs typeface="+mn-cs"/>
        </a:defRPr>
      </a:lvl1pPr>
      <a:lvl2pPr marL="127000" indent="-127000" algn="l" defTabSz="1219170" rtl="0" eaLnBrk="1" latinLnBrk="0" hangingPunct="1">
        <a:spcBef>
          <a:spcPts val="0"/>
        </a:spcBef>
        <a:spcAft>
          <a:spcPts val="1333"/>
        </a:spcAft>
        <a:buClrTx/>
        <a:buSzPct val="100000"/>
        <a:buFont typeface="Arial" panose="020B0604020202020204" pitchFamily="34" charset="0"/>
        <a:buChar char="•"/>
        <a:defRPr lang="en-US" sz="1200" b="0" kern="1200" dirty="0" smtClean="0">
          <a:solidFill>
            <a:schemeClr val="tx1"/>
          </a:solidFill>
          <a:latin typeface="+mn-lt"/>
          <a:ea typeface="+mn-ea"/>
          <a:cs typeface="+mn-cs"/>
        </a:defRPr>
      </a:lvl2pPr>
      <a:lvl3pPr marL="279400" indent="-127000" algn="l" defTabSz="1219170" rtl="0" eaLnBrk="1" latinLnBrk="0" hangingPunct="1">
        <a:spcBef>
          <a:spcPts val="0"/>
        </a:spcBef>
        <a:spcAft>
          <a:spcPts val="1333"/>
        </a:spcAft>
        <a:buClrTx/>
        <a:buSzPct val="100000"/>
        <a:buFont typeface="Arial" panose="020B0604020202020204" pitchFamily="34" charset="0"/>
        <a:buChar char="−"/>
        <a:defRPr lang="en-US" sz="1200" kern="1200" dirty="0" smtClean="0">
          <a:solidFill>
            <a:schemeClr val="tx1"/>
          </a:solidFill>
          <a:latin typeface="+mn-lt"/>
          <a:ea typeface="+mn-ea"/>
          <a:cs typeface="+mn-cs"/>
        </a:defRPr>
      </a:lvl3pPr>
      <a:lvl4pPr marL="431800" indent="-127000" algn="l" defTabSz="1219170" rtl="0" eaLnBrk="1" latinLnBrk="0" hangingPunct="1">
        <a:spcBef>
          <a:spcPts val="0"/>
        </a:spcBef>
        <a:spcAft>
          <a:spcPts val="1333"/>
        </a:spcAft>
        <a:buClrTx/>
        <a:buSzPct val="100000"/>
        <a:buFont typeface="Arial" panose="020B0604020202020204" pitchFamily="34" charset="0"/>
        <a:buChar char="◦"/>
        <a:defRPr lang="en-US" sz="1200" kern="1200" baseline="0" dirty="0" smtClean="0">
          <a:solidFill>
            <a:schemeClr val="tx1"/>
          </a:solidFill>
          <a:latin typeface="+mn-lt"/>
          <a:ea typeface="+mn-ea"/>
          <a:cs typeface="+mn-cs"/>
        </a:defRPr>
      </a:lvl4pPr>
      <a:lvl5pPr marL="584200" indent="-127000" algn="l" defTabSz="1064657" rtl="0" eaLnBrk="1" latinLnBrk="0" hangingPunct="1">
        <a:spcBef>
          <a:spcPts val="0"/>
        </a:spcBef>
        <a:spcAft>
          <a:spcPts val="1333"/>
        </a:spcAft>
        <a:buClrTx/>
        <a:buSzPct val="100000"/>
        <a:buFont typeface="Arial" panose="020B0604020202020204" pitchFamily="34" charset="0"/>
        <a:buChar char="−"/>
        <a:tabLst/>
        <a:defRPr lang="en-US" sz="1200" kern="1200" baseline="0" dirty="0" smtClean="0">
          <a:solidFill>
            <a:schemeClr val="tx1"/>
          </a:solidFill>
          <a:latin typeface="+mn-lt"/>
          <a:ea typeface="+mn-ea"/>
          <a:cs typeface="+mn-cs"/>
        </a:defRPr>
      </a:lvl5pPr>
      <a:lvl6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6pPr>
      <a:lvl7pPr marL="710382" indent="-235194" algn="l" defTabSz="1219170" rtl="0" eaLnBrk="1" latinLnBrk="0" hangingPunct="1">
        <a:spcBef>
          <a:spcPts val="0"/>
        </a:spcBef>
        <a:spcAft>
          <a:spcPts val="1333"/>
        </a:spcAft>
        <a:buFont typeface="Verdana" panose="020B0604030504040204" pitchFamily="34" charset="0"/>
        <a:buChar char="−"/>
        <a:defRPr sz="1600" kern="1200">
          <a:solidFill>
            <a:schemeClr val="tx1"/>
          </a:solidFill>
          <a:latin typeface="+mn-lt"/>
          <a:ea typeface="+mn-ea"/>
          <a:cs typeface="+mn-cs"/>
        </a:defRPr>
      </a:lvl7pPr>
      <a:lvl8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8pPr>
      <a:lvl9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5098" userDrawn="1">
          <p15:clr>
            <a:srgbClr val="F26B43"/>
          </p15:clr>
        </p15:guide>
        <p15:guide id="2" orient="horz" pos="2160" userDrawn="1">
          <p15:clr>
            <a:srgbClr val="F26B43"/>
          </p15:clr>
        </p15:guide>
        <p15:guide id="3" orient="horz" pos="3968" userDrawn="1">
          <p15:clr>
            <a:srgbClr val="F26B43"/>
          </p15:clr>
        </p15:guide>
        <p15:guide id="4" pos="296" userDrawn="1">
          <p15:clr>
            <a:srgbClr val="F26B43"/>
          </p15:clr>
        </p15:guide>
        <p15:guide id="5" pos="7384" userDrawn="1">
          <p15:clr>
            <a:srgbClr val="F26B43"/>
          </p15:clr>
        </p15:guide>
        <p15:guide id="6" orient="horz" pos="1071" userDrawn="1">
          <p15:clr>
            <a:srgbClr val="F26B43"/>
          </p15:clr>
        </p15:guide>
        <p15:guide id="7" orient="horz" pos="245" userDrawn="1">
          <p15:clr>
            <a:srgbClr val="F26B43"/>
          </p15:clr>
        </p15:guide>
        <p15:guide id="8" orient="horz" pos="4081" userDrawn="1">
          <p15:clr>
            <a:srgbClr val="F26B43"/>
          </p15:clr>
        </p15:guide>
        <p15:guide id="10" pos="4986" userDrawn="1">
          <p15:clr>
            <a:srgbClr val="F26B43"/>
          </p15:clr>
        </p15:guide>
        <p15:guide id="12" pos="1382" userDrawn="1">
          <p15:clr>
            <a:srgbClr val="F26B43"/>
          </p15:clr>
        </p15:guide>
        <p15:guide id="13" pos="1496" userDrawn="1">
          <p15:clr>
            <a:srgbClr val="F26B43"/>
          </p15:clr>
        </p15:guide>
        <p15:guide id="14" pos="2581" userDrawn="1">
          <p15:clr>
            <a:srgbClr val="F26B43"/>
          </p15:clr>
        </p15:guide>
        <p15:guide id="15" pos="2695" userDrawn="1">
          <p15:clr>
            <a:srgbClr val="F26B43"/>
          </p15:clr>
        </p15:guide>
        <p15:guide id="16" pos="6185" userDrawn="1">
          <p15:clr>
            <a:srgbClr val="F26B43"/>
          </p15:clr>
        </p15:guide>
        <p15:guide id="17" pos="3783" userDrawn="1">
          <p15:clr>
            <a:srgbClr val="F26B43"/>
          </p15:clr>
        </p15:guide>
        <p15:guide id="18" pos="3896" userDrawn="1">
          <p15:clr>
            <a:srgbClr val="F26B43"/>
          </p15:clr>
        </p15:guide>
        <p15:guide id="19" pos="3840" userDrawn="1">
          <p15:clr>
            <a:srgbClr val="F26B43"/>
          </p15:clr>
        </p15:guide>
        <p15:guide id="20" pos="6299" userDrawn="1">
          <p15:clr>
            <a:srgbClr val="F26B43"/>
          </p15:clr>
        </p15:guide>
        <p15:guide id="21" orient="horz" pos="1049" userDrawn="1">
          <p15:clr>
            <a:srgbClr val="F26B43"/>
          </p15:clr>
        </p15:guide>
        <p15:guide id="22" orient="horz" pos="641" userDrawn="1">
          <p15:clr>
            <a:srgbClr val="F26B43"/>
          </p15:clr>
        </p15:guide>
        <p15:guide id="23" orient="horz" pos="28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U.S. Department of Agriculture (USDA)&#10;Robotic Process Automation (RPA) Process Assessment"/>
          <p:cNvSpPr>
            <a:spLocks noGrp="1"/>
          </p:cNvSpPr>
          <p:nvPr>
            <p:ph type="ctrTitle"/>
          </p:nvPr>
        </p:nvSpPr>
        <p:spPr>
          <a:xfrm>
            <a:off x="475325" y="5323462"/>
            <a:ext cx="9219737" cy="638674"/>
          </a:xfrm>
        </p:spPr>
        <p:txBody>
          <a:bodyPr/>
          <a:lstStyle/>
          <a:p>
            <a:r>
              <a:rPr lang="en-US" dirty="0"/>
              <a:t>U.S. Department of Agriculture (USDA)</a:t>
            </a:r>
            <a:br>
              <a:rPr lang="en-US" dirty="0"/>
            </a:br>
            <a:r>
              <a:rPr lang="en-US" dirty="0"/>
              <a:t>Robotic Process Automation (RPA) Process Assessment</a:t>
            </a:r>
          </a:p>
        </p:txBody>
      </p:sp>
      <p:sp>
        <p:nvSpPr>
          <p:cNvPr id="7" name="Text Placeholder 7" descr="July 9-10, 2019">
            <a:extLst>
              <a:ext uri="{FF2B5EF4-FFF2-40B4-BE49-F238E27FC236}">
                <a16:creationId xmlns:a16="http://schemas.microsoft.com/office/drawing/2014/main" id="{B714394C-1040-4768-AA33-FAB5D82CF67F}"/>
              </a:ext>
            </a:extLst>
          </p:cNvPr>
          <p:cNvSpPr>
            <a:spLocks noGrp="1"/>
          </p:cNvSpPr>
          <p:nvPr>
            <p:ph type="subTitle" idx="1"/>
          </p:nvPr>
        </p:nvSpPr>
        <p:spPr>
          <a:xfrm>
            <a:off x="474663" y="6078538"/>
            <a:ext cx="6538912" cy="269875"/>
          </a:xfrm>
        </p:spPr>
        <p:txBody>
          <a:bodyPr/>
          <a:lstStyle/>
          <a:p>
            <a:r>
              <a:rPr lang="en-US" dirty="0"/>
              <a:t>J</a:t>
            </a:r>
            <a:r>
              <a:rPr lang="en-US" sz="1600" dirty="0"/>
              <a:t>uly 9-10, 2019</a:t>
            </a:r>
          </a:p>
        </p:txBody>
      </p:sp>
      <p:sp>
        <p:nvSpPr>
          <p:cNvPr id="8" name="Text Placeholder 7" descr="Erin Cunningham and Robert Grabowski"/>
          <p:cNvSpPr>
            <a:spLocks noGrp="1"/>
          </p:cNvSpPr>
          <p:nvPr>
            <p:ph type="body" sz="quarter" idx="10"/>
          </p:nvPr>
        </p:nvSpPr>
        <p:spPr/>
        <p:txBody>
          <a:bodyPr/>
          <a:lstStyle/>
          <a:p>
            <a:r>
              <a:rPr lang="en-US" sz="1600" dirty="0"/>
              <a:t>Erin Cunningham and Robert Grabowski</a:t>
            </a:r>
          </a:p>
        </p:txBody>
      </p:sp>
      <p:pic>
        <p:nvPicPr>
          <p:cNvPr id="6" name="Picture 5" descr="&quot;&quot;">
            <a:extLst>
              <a:ext uri="{FF2B5EF4-FFF2-40B4-BE49-F238E27FC236}">
                <a16:creationId xmlns:a16="http://schemas.microsoft.com/office/drawing/2014/main" id="{D18F0BA5-F811-40B4-9B4B-F8EC86143943}"/>
              </a:ext>
              <a:ext uri="{C183D7F6-B498-43B3-948B-1728B52AA6E4}">
                <adec:decorative xmlns:adec="http://schemas.microsoft.com/office/drawing/2017/decorative" val="0"/>
              </a:ext>
            </a:extLst>
          </p:cNvPr>
          <p:cNvPicPr/>
          <p:nvPr/>
        </p:nvPicPr>
        <p:blipFill>
          <a:blip r:embed="rId3">
            <a:extLst>
              <a:ext uri="{28A0092B-C50C-407E-A947-70E740481C1C}">
                <a14:useLocalDpi xmlns:a14="http://schemas.microsoft.com/office/drawing/2010/main"/>
              </a:ext>
            </a:extLst>
          </a:blip>
          <a:srcRect/>
          <a:stretch>
            <a:fillRect/>
          </a:stretch>
        </p:blipFill>
        <p:spPr bwMode="auto">
          <a:xfrm>
            <a:off x="3625501" y="692380"/>
            <a:ext cx="4888345" cy="4617163"/>
          </a:xfrm>
          <a:prstGeom prst="rect">
            <a:avLst/>
          </a:prstGeom>
          <a:noFill/>
          <a:ln>
            <a:noFill/>
          </a:ln>
          <a:effectLst/>
          <a:extLst/>
        </p:spPr>
      </p:pic>
    </p:spTree>
    <p:extLst>
      <p:ext uri="{BB962C8B-B14F-4D97-AF65-F5344CB8AC3E}">
        <p14:creationId xmlns:p14="http://schemas.microsoft.com/office/powerpoint/2010/main" val="286966698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Identifying Processes for Automation">
            <a:extLst>
              <a:ext uri="{FF2B5EF4-FFF2-40B4-BE49-F238E27FC236}">
                <a16:creationId xmlns:a16="http://schemas.microsoft.com/office/drawing/2014/main" id="{886090EC-E382-4430-B063-EEE8EC513EFD}"/>
              </a:ext>
            </a:extLst>
          </p:cNvPr>
          <p:cNvSpPr>
            <a:spLocks noGrp="1"/>
          </p:cNvSpPr>
          <p:nvPr>
            <p:ph type="title"/>
          </p:nvPr>
        </p:nvSpPr>
        <p:spPr/>
        <p:txBody>
          <a:bodyPr/>
          <a:lstStyle/>
          <a:p>
            <a:r>
              <a:rPr lang="en-US" dirty="0"/>
              <a:t>Identifying Processes for Automation</a:t>
            </a:r>
          </a:p>
        </p:txBody>
      </p:sp>
      <p:sp>
        <p:nvSpPr>
          <p:cNvPr id="5" name="Content Placeholder 1" descr="Identifying candidates for process evaluation is driven by eight criteria:&#10;Number of systems used&#10;Transaction volume&#10;prone to errors or rework&#10;process predictability&#10;rules based exception handling&#10;manual work involved&#10;system upgrade timing&#10;controls importance&#10;">
            <a:extLst>
              <a:ext uri="{FF2B5EF4-FFF2-40B4-BE49-F238E27FC236}">
                <a16:creationId xmlns:a16="http://schemas.microsoft.com/office/drawing/2014/main" id="{DD006DA2-E9FA-4753-AF19-6285C1E24155}"/>
              </a:ext>
            </a:extLst>
          </p:cNvPr>
          <p:cNvSpPr txBox="1">
            <a:spLocks/>
          </p:cNvSpPr>
          <p:nvPr/>
        </p:nvSpPr>
        <p:spPr>
          <a:xfrm>
            <a:off x="469900" y="1665291"/>
            <a:ext cx="9348787" cy="4633910"/>
          </a:xfrm>
          <a:prstGeom prst="rect">
            <a:avLst/>
          </a:prstGeom>
        </p:spPr>
        <p:txBody>
          <a:bodyPr/>
          <a:lstStyle>
            <a:lvl1pPr marL="0" indent="0" algn="l" defTabSz="1219170" rtl="0" eaLnBrk="1" latinLnBrk="0" hangingPunct="1">
              <a:spcBef>
                <a:spcPts val="0"/>
              </a:spcBef>
              <a:spcAft>
                <a:spcPts val="1333"/>
              </a:spcAft>
              <a:buSzPct val="100000"/>
              <a:buFontTx/>
              <a:buNone/>
              <a:defRPr sz="1200" b="0" kern="1200">
                <a:solidFill>
                  <a:schemeClr val="tx1"/>
                </a:solidFill>
                <a:latin typeface="+mn-lt"/>
                <a:ea typeface="+mn-ea"/>
                <a:cs typeface="+mn-cs"/>
              </a:defRPr>
            </a:lvl1pPr>
            <a:lvl2pPr marL="127000" indent="-127000" algn="l" defTabSz="1219170" rtl="0" eaLnBrk="1" latinLnBrk="0" hangingPunct="1">
              <a:spcBef>
                <a:spcPts val="0"/>
              </a:spcBef>
              <a:spcAft>
                <a:spcPts val="1333"/>
              </a:spcAft>
              <a:buClrTx/>
              <a:buSzPct val="100000"/>
              <a:buFont typeface="Arial" panose="020B0604020202020204" pitchFamily="34" charset="0"/>
              <a:buChar char="•"/>
              <a:defRPr lang="en-US" sz="1200" b="0" kern="1200" dirty="0" smtClean="0">
                <a:solidFill>
                  <a:schemeClr val="tx1"/>
                </a:solidFill>
                <a:latin typeface="+mn-lt"/>
                <a:ea typeface="+mn-ea"/>
                <a:cs typeface="+mn-cs"/>
              </a:defRPr>
            </a:lvl2pPr>
            <a:lvl3pPr marL="279400" indent="-127000" algn="l" defTabSz="1219170" rtl="0" eaLnBrk="1" latinLnBrk="0" hangingPunct="1">
              <a:spcBef>
                <a:spcPts val="0"/>
              </a:spcBef>
              <a:spcAft>
                <a:spcPts val="1333"/>
              </a:spcAft>
              <a:buClrTx/>
              <a:buSzPct val="100000"/>
              <a:buFont typeface="Arial" panose="020B0604020202020204" pitchFamily="34" charset="0"/>
              <a:buChar char="−"/>
              <a:defRPr lang="en-US" sz="1200" kern="1200" dirty="0" smtClean="0">
                <a:solidFill>
                  <a:schemeClr val="tx1"/>
                </a:solidFill>
                <a:latin typeface="+mn-lt"/>
                <a:ea typeface="+mn-ea"/>
                <a:cs typeface="+mn-cs"/>
              </a:defRPr>
            </a:lvl3pPr>
            <a:lvl4pPr marL="431800" indent="-127000" algn="l" defTabSz="1219170" rtl="0" eaLnBrk="1" latinLnBrk="0" hangingPunct="1">
              <a:spcBef>
                <a:spcPts val="0"/>
              </a:spcBef>
              <a:spcAft>
                <a:spcPts val="1333"/>
              </a:spcAft>
              <a:buClrTx/>
              <a:buSzPct val="100000"/>
              <a:buFont typeface="Arial" panose="020B0604020202020204" pitchFamily="34" charset="0"/>
              <a:buChar char="◦"/>
              <a:defRPr lang="en-US" sz="1200" kern="1200" baseline="0" dirty="0" smtClean="0">
                <a:solidFill>
                  <a:schemeClr val="tx1"/>
                </a:solidFill>
                <a:latin typeface="+mn-lt"/>
                <a:ea typeface="+mn-ea"/>
                <a:cs typeface="+mn-cs"/>
              </a:defRPr>
            </a:lvl4pPr>
            <a:lvl5pPr marL="584200" indent="-127000" algn="l" defTabSz="1064657" rtl="0" eaLnBrk="1" latinLnBrk="0" hangingPunct="1">
              <a:spcBef>
                <a:spcPts val="0"/>
              </a:spcBef>
              <a:spcAft>
                <a:spcPts val="1333"/>
              </a:spcAft>
              <a:buClrTx/>
              <a:buSzPct val="100000"/>
              <a:buFont typeface="Arial" panose="020B0604020202020204" pitchFamily="34" charset="0"/>
              <a:buChar char="−"/>
              <a:tabLst/>
              <a:defRPr lang="en-US" sz="1200" kern="1200" baseline="0" dirty="0" smtClean="0">
                <a:solidFill>
                  <a:schemeClr val="tx1"/>
                </a:solidFill>
                <a:latin typeface="+mn-lt"/>
                <a:ea typeface="+mn-ea"/>
                <a:cs typeface="+mn-cs"/>
              </a:defRPr>
            </a:lvl5pPr>
            <a:lvl6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6pPr>
            <a:lvl7pPr marL="710382" indent="-235194" algn="l" defTabSz="1219170" rtl="0" eaLnBrk="1" latinLnBrk="0" hangingPunct="1">
              <a:spcBef>
                <a:spcPts val="0"/>
              </a:spcBef>
              <a:spcAft>
                <a:spcPts val="1333"/>
              </a:spcAft>
              <a:buFont typeface="Verdana" panose="020B0604030504040204" pitchFamily="34" charset="0"/>
              <a:buChar char="−"/>
              <a:defRPr sz="1600" kern="1200">
                <a:solidFill>
                  <a:schemeClr val="tx1"/>
                </a:solidFill>
                <a:latin typeface="+mn-lt"/>
                <a:ea typeface="+mn-ea"/>
                <a:cs typeface="+mn-cs"/>
              </a:defRPr>
            </a:lvl7pPr>
            <a:lvl8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8pPr>
            <a:lvl9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9pPr>
          </a:lstStyle>
          <a:p>
            <a:r>
              <a:rPr lang="en-US" sz="2000" dirty="0"/>
              <a:t>Identifying candidates for process evaluation is driven by eight criteria:</a:t>
            </a:r>
          </a:p>
          <a:p>
            <a:r>
              <a:rPr lang="en-US" sz="2000" dirty="0"/>
              <a:t>Number of systems used</a:t>
            </a:r>
          </a:p>
          <a:p>
            <a:r>
              <a:rPr lang="en-US" sz="2000" dirty="0"/>
              <a:t>Transaction volume</a:t>
            </a:r>
          </a:p>
          <a:p>
            <a:r>
              <a:rPr lang="en-US" sz="2000" dirty="0"/>
              <a:t>prone to errors or rework</a:t>
            </a:r>
          </a:p>
          <a:p>
            <a:r>
              <a:rPr lang="en-US" sz="2000" dirty="0"/>
              <a:t>process predictability</a:t>
            </a:r>
          </a:p>
          <a:p>
            <a:r>
              <a:rPr lang="en-US" sz="2000" dirty="0"/>
              <a:t>rules based exception handling</a:t>
            </a:r>
          </a:p>
          <a:p>
            <a:r>
              <a:rPr lang="en-US" sz="2000" dirty="0"/>
              <a:t>manual work involved</a:t>
            </a:r>
          </a:p>
          <a:p>
            <a:r>
              <a:rPr lang="en-US" sz="2000" dirty="0"/>
              <a:t>system upgrade timing</a:t>
            </a:r>
          </a:p>
          <a:p>
            <a:r>
              <a:rPr lang="en-US" sz="2000" dirty="0"/>
              <a:t>controls importance</a:t>
            </a:r>
          </a:p>
        </p:txBody>
      </p:sp>
    </p:spTree>
    <p:extLst>
      <p:ext uri="{BB962C8B-B14F-4D97-AF65-F5344CB8AC3E}">
        <p14:creationId xmlns:p14="http://schemas.microsoft.com/office/powerpoint/2010/main" val="3267757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valuating Processes for automation">
            <a:extLst>
              <a:ext uri="{FF2B5EF4-FFF2-40B4-BE49-F238E27FC236}">
                <a16:creationId xmlns:a16="http://schemas.microsoft.com/office/drawing/2014/main" id="{3062429C-9B41-4438-854C-89EAF961E697}"/>
              </a:ext>
            </a:extLst>
          </p:cNvPr>
          <p:cNvSpPr>
            <a:spLocks noGrp="1"/>
          </p:cNvSpPr>
          <p:nvPr>
            <p:ph type="title"/>
          </p:nvPr>
        </p:nvSpPr>
        <p:spPr/>
        <p:txBody>
          <a:bodyPr/>
          <a:lstStyle/>
          <a:p>
            <a:r>
              <a:rPr lang="en-US" dirty="0"/>
              <a:t>Evaluating Processes for Automation</a:t>
            </a:r>
          </a:p>
        </p:txBody>
      </p:sp>
      <p:sp>
        <p:nvSpPr>
          <p:cNvPr id="14" name="Text Placeholder 13" descr="process evaluation helps differentiate and prioritize candidates for automation">
            <a:extLst>
              <a:ext uri="{FF2B5EF4-FFF2-40B4-BE49-F238E27FC236}">
                <a16:creationId xmlns:a16="http://schemas.microsoft.com/office/drawing/2014/main" id="{392DA533-8544-4BF2-AE24-9F75341F2AD6}"/>
              </a:ext>
            </a:extLst>
          </p:cNvPr>
          <p:cNvSpPr>
            <a:spLocks noGrp="1"/>
          </p:cNvSpPr>
          <p:nvPr>
            <p:ph type="body" sz="quarter" idx="13"/>
          </p:nvPr>
        </p:nvSpPr>
        <p:spPr/>
        <p:txBody>
          <a:bodyPr/>
          <a:lstStyle/>
          <a:p>
            <a:r>
              <a:rPr lang="en-US" dirty="0"/>
              <a:t>Process evaluation helps differentiate and prioritize candidates for automation.</a:t>
            </a:r>
          </a:p>
        </p:txBody>
      </p:sp>
      <p:sp>
        <p:nvSpPr>
          <p:cNvPr id="10" name="TextBox 9" descr="Business Processes">
            <a:extLst>
              <a:ext uri="{FF2B5EF4-FFF2-40B4-BE49-F238E27FC236}">
                <a16:creationId xmlns:a16="http://schemas.microsoft.com/office/drawing/2014/main" id="{6F5967D8-B3AB-4517-8935-9890C5DCB096}"/>
              </a:ext>
            </a:extLst>
          </p:cNvPr>
          <p:cNvSpPr txBox="1"/>
          <p:nvPr/>
        </p:nvSpPr>
        <p:spPr>
          <a:xfrm>
            <a:off x="5919853" y="2100520"/>
            <a:ext cx="1451826" cy="230832"/>
          </a:xfrm>
          <a:prstGeom prst="rect">
            <a:avLst/>
          </a:prstGeom>
          <a:solidFill>
            <a:schemeClr val="bg1"/>
          </a:solidFill>
        </p:spPr>
        <p:txBody>
          <a:bodyPr wrap="square" rtlCol="0">
            <a:spAutoFit/>
          </a:bodyPr>
          <a:lstStyle/>
          <a:p>
            <a:pPr algn="ctr" defTabSz="685800">
              <a:defRPr/>
            </a:pPr>
            <a:r>
              <a:rPr lang="en-US" sz="900" b="1" kern="0" dirty="0">
                <a:solidFill>
                  <a:prstClr val="black"/>
                </a:solidFill>
                <a:latin typeface="Verdana"/>
              </a:rPr>
              <a:t>Business Processes</a:t>
            </a:r>
          </a:p>
        </p:txBody>
      </p:sp>
      <p:sp>
        <p:nvSpPr>
          <p:cNvPr id="13" name="Content Placeholder 12" descr="The following example demonstrates the analysis of six candidate processes to determine how ‘fit’ the process is for Process Robotics. &#10;">
            <a:extLst>
              <a:ext uri="{FF2B5EF4-FFF2-40B4-BE49-F238E27FC236}">
                <a16:creationId xmlns:a16="http://schemas.microsoft.com/office/drawing/2014/main" id="{BA0A6798-4708-4E80-A19E-52B675B630A6}"/>
              </a:ext>
            </a:extLst>
          </p:cNvPr>
          <p:cNvSpPr>
            <a:spLocks noGrp="1"/>
          </p:cNvSpPr>
          <p:nvPr>
            <p:ph idx="1"/>
          </p:nvPr>
        </p:nvSpPr>
        <p:spPr>
          <a:xfrm>
            <a:off x="469900" y="1473364"/>
            <a:ext cx="11252200" cy="4633911"/>
          </a:xfrm>
        </p:spPr>
        <p:txBody>
          <a:bodyPr/>
          <a:lstStyle/>
          <a:p>
            <a:r>
              <a:rPr lang="en-US" sz="1600" dirty="0"/>
              <a:t>The following example demonstrates the analysis of six candidate processes to determine how ‘fit’ the process is for Process Robotics. </a:t>
            </a:r>
          </a:p>
          <a:p>
            <a:endParaRPr lang="en-US" sz="1600" dirty="0"/>
          </a:p>
        </p:txBody>
      </p:sp>
      <p:graphicFrame>
        <p:nvGraphicFramePr>
          <p:cNvPr id="8" name="Content Placeholder 6" descr="Business Processes:&#10;Evaluation Criteria:&#10;Number of systems used.&#10;Transaction Volume&#10;Prone to Errors or rework&#10;Process predictability&#10;Rules based exception handling&#10;Manual work involved&#10;System Upgrade Timing&#10;Controls Importance">
            <a:extLst>
              <a:ext uri="{FF2B5EF4-FFF2-40B4-BE49-F238E27FC236}">
                <a16:creationId xmlns:a16="http://schemas.microsoft.com/office/drawing/2014/main" id="{D5B0C649-61A4-405A-B812-C7AE9FF207CB}"/>
              </a:ext>
            </a:extLst>
          </p:cNvPr>
          <p:cNvGraphicFramePr>
            <a:graphicFrameLocks/>
          </p:cNvGraphicFramePr>
          <p:nvPr>
            <p:extLst>
              <p:ext uri="{D42A27DB-BD31-4B8C-83A1-F6EECF244321}">
                <p14:modId xmlns:p14="http://schemas.microsoft.com/office/powerpoint/2010/main" val="376363989"/>
              </p:ext>
            </p:extLst>
          </p:nvPr>
        </p:nvGraphicFramePr>
        <p:xfrm>
          <a:off x="1985801" y="2370730"/>
          <a:ext cx="8165499" cy="3786323"/>
        </p:xfrm>
        <a:graphic>
          <a:graphicData uri="http://schemas.openxmlformats.org/drawingml/2006/table">
            <a:tbl>
              <a:tblPr firstRow="1" bandRow="1"/>
              <a:tblGrid>
                <a:gridCol w="1170339">
                  <a:extLst>
                    <a:ext uri="{9D8B030D-6E8A-4147-A177-3AD203B41FA5}">
                      <a16:colId xmlns:a16="http://schemas.microsoft.com/office/drawing/2014/main" val="20000"/>
                    </a:ext>
                  </a:extLst>
                </a:gridCol>
                <a:gridCol w="1165860">
                  <a:extLst>
                    <a:ext uri="{9D8B030D-6E8A-4147-A177-3AD203B41FA5}">
                      <a16:colId xmlns:a16="http://schemas.microsoft.com/office/drawing/2014/main" val="20001"/>
                    </a:ext>
                  </a:extLst>
                </a:gridCol>
                <a:gridCol w="1165860">
                  <a:extLst>
                    <a:ext uri="{9D8B030D-6E8A-4147-A177-3AD203B41FA5}">
                      <a16:colId xmlns:a16="http://schemas.microsoft.com/office/drawing/2014/main" val="20002"/>
                    </a:ext>
                  </a:extLst>
                </a:gridCol>
                <a:gridCol w="1165860">
                  <a:extLst>
                    <a:ext uri="{9D8B030D-6E8A-4147-A177-3AD203B41FA5}">
                      <a16:colId xmlns:a16="http://schemas.microsoft.com/office/drawing/2014/main" val="20003"/>
                    </a:ext>
                  </a:extLst>
                </a:gridCol>
                <a:gridCol w="1165860">
                  <a:extLst>
                    <a:ext uri="{9D8B030D-6E8A-4147-A177-3AD203B41FA5}">
                      <a16:colId xmlns:a16="http://schemas.microsoft.com/office/drawing/2014/main" val="20004"/>
                    </a:ext>
                  </a:extLst>
                </a:gridCol>
                <a:gridCol w="1165860">
                  <a:extLst>
                    <a:ext uri="{9D8B030D-6E8A-4147-A177-3AD203B41FA5}">
                      <a16:colId xmlns:a16="http://schemas.microsoft.com/office/drawing/2014/main" val="20005"/>
                    </a:ext>
                  </a:extLst>
                </a:gridCol>
                <a:gridCol w="1165860">
                  <a:extLst>
                    <a:ext uri="{9D8B030D-6E8A-4147-A177-3AD203B41FA5}">
                      <a16:colId xmlns:a16="http://schemas.microsoft.com/office/drawing/2014/main" val="20006"/>
                    </a:ext>
                  </a:extLst>
                </a:gridCol>
              </a:tblGrid>
              <a:tr h="438672">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GB" sz="900" b="1" dirty="0">
                          <a:solidFill>
                            <a:schemeClr val="tx1"/>
                          </a:solidFill>
                          <a:latin typeface="+mn-lt"/>
                        </a:rPr>
                        <a:t>Evaluation Criteria</a:t>
                      </a:r>
                    </a:p>
                  </a:txBody>
                  <a:tcPr marL="68724" marR="68724" marT="34290" marB="34290" anchor="ctr">
                    <a:lnL w="12700" cap="flat" cmpd="sng" algn="ctr">
                      <a:solidFill>
                        <a:schemeClr val="tx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GB" sz="900" b="1" dirty="0">
                          <a:solidFill>
                            <a:schemeClr val="tx1"/>
                          </a:solidFill>
                          <a:latin typeface="+mn-lt"/>
                        </a:rPr>
                        <a:t>Candidate Process 1</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900" b="1" dirty="0">
                          <a:solidFill>
                            <a:schemeClr val="tx1"/>
                          </a:solidFill>
                          <a:latin typeface="+mn-lt"/>
                        </a:rPr>
                        <a:t>Candidate Process</a:t>
                      </a:r>
                      <a:r>
                        <a:rPr lang="en-US" sz="900" b="1" baseline="0" dirty="0">
                          <a:solidFill>
                            <a:schemeClr val="tx1"/>
                          </a:solidFill>
                          <a:latin typeface="+mn-lt"/>
                        </a:rPr>
                        <a:t> 2</a:t>
                      </a:r>
                      <a:endParaRPr lang="en-US" sz="900" b="1" dirty="0">
                        <a:solidFill>
                          <a:schemeClr val="tx1"/>
                        </a:solidFill>
                        <a:latin typeface="+mn-lt"/>
                      </a:endParaRP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GB" sz="900" b="1" dirty="0">
                          <a:solidFill>
                            <a:schemeClr val="tx1"/>
                          </a:solidFill>
                          <a:latin typeface="+mn-lt"/>
                        </a:rPr>
                        <a:t>Candidate Process 3</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GB" sz="900" b="1" dirty="0">
                          <a:solidFill>
                            <a:schemeClr val="tx1"/>
                          </a:solidFill>
                          <a:latin typeface="+mn-lt"/>
                        </a:rPr>
                        <a:t>Candidate Process 4</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GB" sz="900" b="1" strike="noStrike" dirty="0">
                          <a:solidFill>
                            <a:schemeClr val="tx1"/>
                          </a:solidFill>
                          <a:latin typeface="+mn-lt"/>
                        </a:rPr>
                        <a:t>Candidate Process 5</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GB" sz="900" b="1" dirty="0">
                          <a:solidFill>
                            <a:schemeClr val="tx1"/>
                          </a:solidFill>
                          <a:latin typeface="+mn-lt"/>
                        </a:rPr>
                        <a:t>Candidate Process 6</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0"/>
                  </a:ext>
                </a:extLst>
              </a:tr>
              <a:tr h="46117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800" b="1" i="0" dirty="0">
                          <a:solidFill>
                            <a:schemeClr val="tx1"/>
                          </a:solidFill>
                          <a:latin typeface="+mn-lt"/>
                        </a:rPr>
                        <a:t>Number of Systems Used</a:t>
                      </a:r>
                      <a:endParaRPr lang="en-US" sz="800" b="1" i="0" baseline="30000" dirty="0">
                        <a:solidFill>
                          <a:schemeClr val="tx1"/>
                        </a:solidFill>
                        <a:latin typeface="+mn-lt"/>
                      </a:endParaRPr>
                    </a:p>
                  </a:txBody>
                  <a:tcPr marL="68771" marR="68771" marT="34385" marB="34385" anchor="ctr">
                    <a:lnL w="12700" cap="flat" cmpd="sng" algn="ctr">
                      <a:solidFill>
                        <a:schemeClr val="tx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b="1" dirty="0">
                          <a:solidFill>
                            <a:schemeClr val="accent1"/>
                          </a:solidFill>
                          <a:latin typeface="+mn-lt"/>
                        </a:rPr>
                        <a:t>High </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kern="1200" dirty="0">
                          <a:solidFill>
                            <a:schemeClr val="accent1"/>
                          </a:solidFill>
                          <a:latin typeface="+mn-lt"/>
                          <a:ea typeface="+mn-ea"/>
                          <a:cs typeface="+mn-cs"/>
                        </a:rPr>
                        <a:t>High </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b="1" dirty="0">
                          <a:solidFill>
                            <a:schemeClr val="accent1"/>
                          </a:solidFill>
                          <a:latin typeface="+mn-lt"/>
                        </a:rPr>
                        <a:t>High</a:t>
                      </a:r>
                      <a:r>
                        <a:rPr lang="en-GB" sz="800" b="1" dirty="0">
                          <a:solidFill>
                            <a:schemeClr val="tx1"/>
                          </a:solidFill>
                          <a:latin typeface="+mn-lt"/>
                        </a:rPr>
                        <a:t> </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b="1" dirty="0">
                          <a:solidFill>
                            <a:srgbClr val="ED8B00"/>
                          </a:solidFill>
                          <a:latin typeface="+mn-lt"/>
                        </a:rPr>
                        <a:t>Medium</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kern="1200" dirty="0">
                          <a:solidFill>
                            <a:schemeClr val="accent1"/>
                          </a:solidFill>
                          <a:latin typeface="+mn-lt"/>
                          <a:ea typeface="+mn-ea"/>
                          <a:cs typeface="+mn-cs"/>
                        </a:rPr>
                        <a:t>High</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kern="1200" dirty="0">
                          <a:solidFill>
                            <a:schemeClr val="accent1"/>
                          </a:solidFill>
                          <a:latin typeface="+mn-lt"/>
                          <a:ea typeface="+mn-ea"/>
                          <a:cs typeface="+mn-cs"/>
                        </a:rPr>
                        <a:t>High </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6863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800" b="1" i="0" dirty="0">
                          <a:solidFill>
                            <a:schemeClr val="tx1"/>
                          </a:solidFill>
                          <a:latin typeface="+mn-lt"/>
                        </a:rPr>
                        <a:t>Transaction Volume</a:t>
                      </a:r>
                    </a:p>
                  </a:txBody>
                  <a:tcPr marL="68771" marR="68771" marT="34385" marB="34385" anchor="ctr">
                    <a:lnL w="12700" cap="flat" cmpd="sng" algn="ctr">
                      <a:solidFill>
                        <a:schemeClr val="tx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b="1" kern="1200" dirty="0">
                          <a:solidFill>
                            <a:schemeClr val="accent1"/>
                          </a:solidFill>
                          <a:latin typeface="+mn-lt"/>
                          <a:ea typeface="+mn-ea"/>
                          <a:cs typeface="+mn-cs"/>
                        </a:rPr>
                        <a:t>High </a:t>
                      </a:r>
                    </a:p>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dirty="0">
                          <a:solidFill>
                            <a:schemeClr val="tx1"/>
                          </a:solidFill>
                          <a:latin typeface="+mn-lt"/>
                        </a:rPr>
                        <a:t>1.4M+</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kern="1200" dirty="0">
                          <a:solidFill>
                            <a:schemeClr val="accent1"/>
                          </a:solidFill>
                          <a:latin typeface="+mn-lt"/>
                          <a:ea typeface="+mn-ea"/>
                          <a:cs typeface="+mn-cs"/>
                        </a:rPr>
                        <a:t>High</a:t>
                      </a:r>
                    </a:p>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dirty="0">
                          <a:solidFill>
                            <a:schemeClr val="tx1"/>
                          </a:solidFill>
                          <a:latin typeface="+mn-lt"/>
                        </a:rPr>
                        <a:t>104K+</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b="1" kern="1200" dirty="0">
                          <a:solidFill>
                            <a:schemeClr val="accent1"/>
                          </a:solidFill>
                          <a:latin typeface="+mn-lt"/>
                          <a:ea typeface="+mn-ea"/>
                          <a:cs typeface="+mn-cs"/>
                        </a:rPr>
                        <a:t>High</a:t>
                      </a:r>
                    </a:p>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dirty="0">
                          <a:solidFill>
                            <a:schemeClr val="tx1"/>
                          </a:solidFill>
                          <a:latin typeface="+mn-lt"/>
                        </a:rPr>
                        <a:t>134K+</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b="1" kern="1200" dirty="0">
                          <a:solidFill>
                            <a:schemeClr val="accent1"/>
                          </a:solidFill>
                          <a:latin typeface="+mn-lt"/>
                          <a:ea typeface="+mn-ea"/>
                          <a:cs typeface="+mn-cs"/>
                        </a:rPr>
                        <a:t>High </a:t>
                      </a:r>
                    </a:p>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dirty="0">
                          <a:solidFill>
                            <a:schemeClr val="tx1"/>
                          </a:solidFill>
                          <a:latin typeface="+mn-lt"/>
                        </a:rPr>
                        <a:t>89K+</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kern="1200" dirty="0">
                          <a:solidFill>
                            <a:schemeClr val="accent1"/>
                          </a:solidFill>
                          <a:latin typeface="+mn-lt"/>
                          <a:ea typeface="+mn-ea"/>
                          <a:cs typeface="+mn-cs"/>
                        </a:rPr>
                        <a:t>High </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kern="1200" dirty="0">
                          <a:solidFill>
                            <a:schemeClr val="accent1"/>
                          </a:solidFill>
                          <a:latin typeface="+mn-lt"/>
                          <a:ea typeface="+mn-ea"/>
                          <a:cs typeface="+mn-cs"/>
                        </a:rPr>
                        <a:t>High</a:t>
                      </a:r>
                    </a:p>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baseline="0" dirty="0">
                          <a:solidFill>
                            <a:schemeClr val="tx1"/>
                          </a:solidFill>
                          <a:latin typeface="+mn-lt"/>
                        </a:rPr>
                        <a:t>233K+ (43% of volume)</a:t>
                      </a:r>
                      <a:endParaRPr lang="en-GB" sz="800" dirty="0">
                        <a:solidFill>
                          <a:schemeClr val="tx1"/>
                        </a:solidFill>
                        <a:latin typeface="+mn-lt"/>
                      </a:endParaRP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45961">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800" b="1" i="0" dirty="0">
                          <a:solidFill>
                            <a:schemeClr val="tx1"/>
                          </a:solidFill>
                          <a:latin typeface="+mn-lt"/>
                        </a:rPr>
                        <a:t>Prone</a:t>
                      </a:r>
                      <a:r>
                        <a:rPr lang="en-US" sz="800" b="1" i="0" baseline="0" dirty="0">
                          <a:solidFill>
                            <a:schemeClr val="tx1"/>
                          </a:solidFill>
                          <a:latin typeface="+mn-lt"/>
                        </a:rPr>
                        <a:t> to Errors or </a:t>
                      </a:r>
                    </a:p>
                    <a:p>
                      <a:r>
                        <a:rPr lang="en-US" sz="800" b="1" i="0" baseline="0" dirty="0">
                          <a:solidFill>
                            <a:schemeClr val="tx1"/>
                          </a:solidFill>
                          <a:latin typeface="+mn-lt"/>
                        </a:rPr>
                        <a:t>Rework</a:t>
                      </a:r>
                      <a:endParaRPr lang="en-US" sz="800" b="1" i="0" dirty="0">
                        <a:solidFill>
                          <a:schemeClr val="tx1"/>
                        </a:solidFill>
                        <a:latin typeface="+mn-lt"/>
                      </a:endParaRPr>
                    </a:p>
                  </a:txBody>
                  <a:tcPr marL="68771" marR="68771" marT="34385" marB="34385" anchor="ctr">
                    <a:lnL w="12700" cap="flat" cmpd="sng" algn="ctr">
                      <a:solidFill>
                        <a:schemeClr val="tx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b="1" kern="1200" dirty="0">
                          <a:solidFill>
                            <a:srgbClr val="ED8B00"/>
                          </a:solidFill>
                          <a:latin typeface="+mn-lt"/>
                          <a:ea typeface="+mn-ea"/>
                          <a:cs typeface="+mn-cs"/>
                        </a:rPr>
                        <a:t>Medium</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b="1" dirty="0">
                          <a:solidFill>
                            <a:srgbClr val="DA291C"/>
                          </a:solidFill>
                          <a:latin typeface="+mn-lt"/>
                        </a:rPr>
                        <a:t>Low</a:t>
                      </a:r>
                      <a:r>
                        <a:rPr lang="en-GB" sz="800" b="1" baseline="0" dirty="0">
                          <a:solidFill>
                            <a:srgbClr val="DA291C"/>
                          </a:solidFill>
                          <a:latin typeface="+mn-lt"/>
                        </a:rPr>
                        <a:t> </a:t>
                      </a:r>
                      <a:endParaRPr lang="en-GB" sz="800" b="1" dirty="0">
                        <a:solidFill>
                          <a:srgbClr val="DA291C"/>
                        </a:solidFill>
                        <a:latin typeface="+mn-lt"/>
                      </a:endParaRP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b="1" kern="1200" dirty="0">
                          <a:solidFill>
                            <a:schemeClr val="accent1"/>
                          </a:solidFill>
                          <a:latin typeface="+mn-lt"/>
                          <a:ea typeface="+mn-ea"/>
                          <a:cs typeface="+mn-cs"/>
                        </a:rPr>
                        <a:t>High</a:t>
                      </a:r>
                    </a:p>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b="0" dirty="0">
                          <a:solidFill>
                            <a:schemeClr val="tx1"/>
                          </a:solidFill>
                          <a:latin typeface="+mn-lt"/>
                        </a:rPr>
                        <a:t>25% of volume</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b="1" dirty="0">
                          <a:solidFill>
                            <a:srgbClr val="DA291C"/>
                          </a:solidFill>
                          <a:latin typeface="+mn-lt"/>
                        </a:rPr>
                        <a:t>Low</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b="1" strike="noStrike" dirty="0">
                          <a:solidFill>
                            <a:srgbClr val="DA291C"/>
                          </a:solidFill>
                          <a:latin typeface="+mn-lt"/>
                        </a:rPr>
                        <a:t>Low</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b="1" dirty="0">
                          <a:solidFill>
                            <a:srgbClr val="DA291C"/>
                          </a:solidFill>
                          <a:latin typeface="+mn-lt"/>
                        </a:rPr>
                        <a:t>Low</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25225">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800" b="1" i="0" dirty="0">
                          <a:solidFill>
                            <a:schemeClr val="tx1"/>
                          </a:solidFill>
                          <a:latin typeface="+mn-lt"/>
                        </a:rPr>
                        <a:t>Process Predictability </a:t>
                      </a:r>
                    </a:p>
                  </a:txBody>
                  <a:tcPr marL="68771" marR="68771" marT="34385" marB="34385" anchor="ctr">
                    <a:lnL w="12700" cap="flat" cmpd="sng" algn="ctr">
                      <a:solidFill>
                        <a:schemeClr val="tx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b="1" kern="1200" dirty="0">
                          <a:solidFill>
                            <a:schemeClr val="accent1"/>
                          </a:solidFill>
                          <a:latin typeface="+mn-lt"/>
                          <a:ea typeface="+mn-ea"/>
                          <a:cs typeface="+mn-cs"/>
                        </a:rPr>
                        <a:t>High</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dirty="0">
                          <a:solidFill>
                            <a:srgbClr val="ED8B00"/>
                          </a:solidFill>
                          <a:latin typeface="+mn-lt"/>
                        </a:rPr>
                        <a:t>Medium</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b="1" kern="1200" dirty="0">
                          <a:solidFill>
                            <a:schemeClr val="accent1"/>
                          </a:solidFill>
                          <a:latin typeface="+mn-lt"/>
                          <a:ea typeface="+mn-ea"/>
                          <a:cs typeface="+mn-cs"/>
                        </a:rPr>
                        <a:t>High </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b="1" kern="1200" dirty="0">
                          <a:solidFill>
                            <a:schemeClr val="accent1"/>
                          </a:solidFill>
                          <a:latin typeface="+mn-lt"/>
                          <a:ea typeface="+mn-ea"/>
                          <a:cs typeface="+mn-cs"/>
                        </a:rPr>
                        <a:t>High </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strike="noStrike" dirty="0">
                          <a:solidFill>
                            <a:schemeClr val="accent1"/>
                          </a:solidFill>
                          <a:latin typeface="+mn-lt"/>
                        </a:rPr>
                        <a:t>High </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dirty="0">
                          <a:solidFill>
                            <a:srgbClr val="DA291C"/>
                          </a:solidFill>
                          <a:latin typeface="+mn-lt"/>
                        </a:rPr>
                        <a:t>Low</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45961">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00" b="1" i="0" dirty="0">
                          <a:solidFill>
                            <a:schemeClr val="tx1"/>
                          </a:solidFill>
                          <a:latin typeface="+mn-lt"/>
                        </a:rPr>
                        <a:t>Rules Based</a:t>
                      </a:r>
                      <a:r>
                        <a:rPr lang="en-US" sz="800" b="1" i="0" baseline="0" dirty="0">
                          <a:solidFill>
                            <a:schemeClr val="tx1"/>
                          </a:solidFill>
                          <a:latin typeface="+mn-lt"/>
                        </a:rPr>
                        <a:t> </a:t>
                      </a:r>
                      <a:r>
                        <a:rPr lang="en-US" sz="800" b="1" i="0" dirty="0">
                          <a:solidFill>
                            <a:schemeClr val="tx1"/>
                          </a:solidFill>
                          <a:latin typeface="+mn-lt"/>
                        </a:rPr>
                        <a:t>Exception Handling</a:t>
                      </a:r>
                    </a:p>
                  </a:txBody>
                  <a:tcPr marL="68771" marR="68771" marT="34385" marB="34385" anchor="ctr">
                    <a:lnL w="12700" cap="flat" cmpd="sng" algn="ctr">
                      <a:solidFill>
                        <a:schemeClr val="tx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dirty="0">
                          <a:solidFill>
                            <a:schemeClr val="accent1"/>
                          </a:solidFill>
                          <a:latin typeface="+mn-lt"/>
                        </a:rPr>
                        <a:t>High</a:t>
                      </a:r>
                      <a:r>
                        <a:rPr lang="en-GB" sz="800" b="1" dirty="0">
                          <a:solidFill>
                            <a:schemeClr val="tx1"/>
                          </a:solidFill>
                          <a:latin typeface="+mn-lt"/>
                        </a:rPr>
                        <a:t> </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kern="1200" dirty="0">
                          <a:solidFill>
                            <a:srgbClr val="ED8B00"/>
                          </a:solidFill>
                          <a:latin typeface="+mn-lt"/>
                          <a:ea typeface="+mn-ea"/>
                          <a:cs typeface="+mn-cs"/>
                        </a:rPr>
                        <a:t>Low-Medium</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b="1" kern="1200" dirty="0">
                          <a:solidFill>
                            <a:schemeClr val="accent1"/>
                          </a:solidFill>
                          <a:latin typeface="+mn-lt"/>
                          <a:ea typeface="+mn-ea"/>
                          <a:cs typeface="+mn-cs"/>
                        </a:rPr>
                        <a:t>High </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dirty="0">
                          <a:solidFill>
                            <a:schemeClr val="accent1"/>
                          </a:solidFill>
                          <a:latin typeface="+mn-lt"/>
                        </a:rPr>
                        <a:t>High</a:t>
                      </a:r>
                      <a:r>
                        <a:rPr lang="en-GB" sz="800" b="1" baseline="0" dirty="0">
                          <a:solidFill>
                            <a:schemeClr val="accent1"/>
                          </a:solidFill>
                          <a:latin typeface="+mn-lt"/>
                        </a:rPr>
                        <a:t> </a:t>
                      </a:r>
                      <a:endParaRPr lang="en-GB" sz="800" b="1" dirty="0">
                        <a:solidFill>
                          <a:schemeClr val="accent1"/>
                        </a:solidFill>
                        <a:latin typeface="+mn-lt"/>
                      </a:endParaRP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strike="noStrike" dirty="0">
                          <a:solidFill>
                            <a:srgbClr val="DA291C"/>
                          </a:solidFill>
                          <a:latin typeface="+mn-lt"/>
                        </a:rPr>
                        <a:t>Low</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dirty="0">
                          <a:solidFill>
                            <a:srgbClr val="DA291C"/>
                          </a:solidFill>
                          <a:latin typeface="+mn-lt"/>
                        </a:rPr>
                        <a:t>Low</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4865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800" b="1" i="0" dirty="0">
                          <a:solidFill>
                            <a:schemeClr val="tx1"/>
                          </a:solidFill>
                          <a:latin typeface="+mn-lt"/>
                        </a:rPr>
                        <a:t>Manual Work Involved</a:t>
                      </a:r>
                      <a:r>
                        <a:rPr lang="en-US" sz="800" b="1" i="0" baseline="0" dirty="0">
                          <a:solidFill>
                            <a:schemeClr val="tx1"/>
                          </a:solidFill>
                          <a:latin typeface="+mn-lt"/>
                        </a:rPr>
                        <a:t> </a:t>
                      </a:r>
                      <a:endParaRPr lang="en-US" sz="800" b="1" i="0" dirty="0">
                        <a:solidFill>
                          <a:schemeClr val="tx1"/>
                        </a:solidFill>
                        <a:latin typeface="+mn-lt"/>
                      </a:endParaRPr>
                    </a:p>
                  </a:txBody>
                  <a:tcPr marL="68771" marR="68771" marT="34385" marB="34385" anchor="ctr">
                    <a:lnL w="12700" cap="flat" cmpd="sng" algn="ctr">
                      <a:solidFill>
                        <a:schemeClr val="tx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kern="1200" dirty="0">
                          <a:solidFill>
                            <a:schemeClr val="accent1"/>
                          </a:solidFill>
                          <a:latin typeface="+mn-lt"/>
                          <a:ea typeface="+mn-ea"/>
                          <a:cs typeface="+mn-cs"/>
                        </a:rPr>
                        <a:t>High</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kern="1200" dirty="0">
                          <a:solidFill>
                            <a:schemeClr val="accent1"/>
                          </a:solidFill>
                          <a:latin typeface="+mn-lt"/>
                          <a:ea typeface="+mn-ea"/>
                          <a:cs typeface="+mn-cs"/>
                        </a:rPr>
                        <a:t>High </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b="1" kern="1200" dirty="0">
                          <a:solidFill>
                            <a:schemeClr val="accent1"/>
                          </a:solidFill>
                          <a:latin typeface="+mn-lt"/>
                          <a:ea typeface="+mn-ea"/>
                          <a:cs typeface="+mn-cs"/>
                        </a:rPr>
                        <a:t>High </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dirty="0">
                          <a:solidFill>
                            <a:schemeClr val="accent1"/>
                          </a:solidFill>
                          <a:latin typeface="+mn-lt"/>
                        </a:rPr>
                        <a:t>High</a:t>
                      </a:r>
                      <a:r>
                        <a:rPr lang="en-GB" sz="800" b="1" dirty="0">
                          <a:solidFill>
                            <a:schemeClr val="tx1"/>
                          </a:solidFill>
                          <a:latin typeface="+mn-lt"/>
                        </a:rPr>
                        <a:t> </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strike="noStrike" dirty="0">
                          <a:solidFill>
                            <a:schemeClr val="accent1"/>
                          </a:solidFill>
                          <a:latin typeface="+mn-lt"/>
                        </a:rPr>
                        <a:t>High </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dirty="0">
                          <a:solidFill>
                            <a:schemeClr val="accent1"/>
                          </a:solidFill>
                          <a:latin typeface="+mn-lt"/>
                        </a:rPr>
                        <a:t>High </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050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0" kern="1200" dirty="0">
                          <a:solidFill>
                            <a:schemeClr val="tx1"/>
                          </a:solidFill>
                          <a:latin typeface="+mn-lt"/>
                          <a:ea typeface="+mn-ea"/>
                          <a:cs typeface="+mn-cs"/>
                        </a:rPr>
                        <a:t>System Upgrade Timing</a:t>
                      </a:r>
                    </a:p>
                  </a:txBody>
                  <a:tcPr marL="68771" marR="68771" marT="34385" marB="34385" anchor="ctr">
                    <a:lnL w="12700" cap="flat" cmpd="sng" algn="ctr">
                      <a:solidFill>
                        <a:schemeClr val="tx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kern="1200" dirty="0">
                          <a:solidFill>
                            <a:srgbClr val="FF0000"/>
                          </a:solidFill>
                          <a:latin typeface="+mn-lt"/>
                          <a:ea typeface="+mn-ea"/>
                          <a:cs typeface="+mn-cs"/>
                        </a:rPr>
                        <a:t>Weekly</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kern="1200" dirty="0">
                          <a:solidFill>
                            <a:srgbClr val="ED8B00"/>
                          </a:solidFill>
                          <a:latin typeface="+mn-lt"/>
                          <a:ea typeface="+mn-ea"/>
                          <a:cs typeface="+mn-cs"/>
                        </a:rPr>
                        <a:t>Monthly</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b="1" kern="1200" dirty="0">
                          <a:solidFill>
                            <a:schemeClr val="accent1"/>
                          </a:solidFill>
                          <a:latin typeface="+mn-lt"/>
                          <a:ea typeface="+mn-ea"/>
                          <a:cs typeface="+mn-cs"/>
                        </a:rPr>
                        <a:t>Semi-Annual</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kern="1200" dirty="0">
                          <a:solidFill>
                            <a:schemeClr val="accent1"/>
                          </a:solidFill>
                          <a:latin typeface="+mn-lt"/>
                          <a:ea typeface="+mn-ea"/>
                          <a:cs typeface="+mn-cs"/>
                        </a:rPr>
                        <a:t>Annual</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kern="1200" dirty="0">
                          <a:solidFill>
                            <a:srgbClr val="ED8B00"/>
                          </a:solidFill>
                          <a:latin typeface="+mn-lt"/>
                          <a:ea typeface="+mn-ea"/>
                          <a:cs typeface="+mn-cs"/>
                        </a:rPr>
                        <a:t>Monthly</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kern="1200" dirty="0">
                          <a:solidFill>
                            <a:schemeClr val="accent1"/>
                          </a:solidFill>
                          <a:latin typeface="+mn-lt"/>
                          <a:ea typeface="+mn-ea"/>
                          <a:cs typeface="+mn-cs"/>
                        </a:rPr>
                        <a:t>Annual</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405068">
                <a:tc>
                  <a:txBody>
                    <a:bodyPr/>
                    <a:lstStyle/>
                    <a:p>
                      <a:pPr marL="0" algn="l" defTabSz="914400" rtl="0" eaLnBrk="1" latinLnBrk="0" hangingPunct="1"/>
                      <a:r>
                        <a:rPr lang="en-US" sz="800" b="1" i="0" kern="1200" dirty="0">
                          <a:solidFill>
                            <a:schemeClr val="tx1"/>
                          </a:solidFill>
                          <a:latin typeface="+mn-lt"/>
                          <a:ea typeface="+mn-ea"/>
                          <a:cs typeface="+mn-cs"/>
                        </a:rPr>
                        <a:t>Controls Importance</a:t>
                      </a:r>
                    </a:p>
                  </a:txBody>
                  <a:tcPr marL="68771" marR="68771" marT="34385" marB="34385" anchor="ctr">
                    <a:lnL w="12700" cap="flat" cmpd="sng" algn="ctr">
                      <a:solidFill>
                        <a:schemeClr val="tx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kern="1200" dirty="0">
                          <a:solidFill>
                            <a:schemeClr val="accent1"/>
                          </a:solidFill>
                          <a:latin typeface="+mn-lt"/>
                          <a:ea typeface="+mn-ea"/>
                          <a:cs typeface="+mn-cs"/>
                        </a:rPr>
                        <a:t>High</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dirty="0">
                          <a:solidFill>
                            <a:schemeClr val="accent1"/>
                          </a:solidFill>
                          <a:latin typeface="+mn-lt"/>
                        </a:rPr>
                        <a:t>High</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57263" rtl="0" eaLnBrk="1" fontAlgn="base" latinLnBrk="0" hangingPunct="1">
                        <a:lnSpc>
                          <a:spcPct val="100000"/>
                        </a:lnSpc>
                        <a:spcBef>
                          <a:spcPts val="600"/>
                        </a:spcBef>
                        <a:spcAft>
                          <a:spcPts val="0"/>
                        </a:spcAft>
                        <a:buClrTx/>
                        <a:buSzTx/>
                        <a:buFontTx/>
                        <a:buNone/>
                        <a:tabLst/>
                        <a:defRPr/>
                      </a:pPr>
                      <a:r>
                        <a:rPr lang="en-GB" sz="800" b="1" kern="1200" dirty="0">
                          <a:solidFill>
                            <a:schemeClr val="accent1"/>
                          </a:solidFill>
                          <a:latin typeface="+mn-lt"/>
                          <a:ea typeface="+mn-ea"/>
                          <a:cs typeface="+mn-cs"/>
                        </a:rPr>
                        <a:t>High</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kern="1200" dirty="0">
                          <a:solidFill>
                            <a:schemeClr val="accent1"/>
                          </a:solidFill>
                          <a:latin typeface="+mn-lt"/>
                          <a:ea typeface="+mn-ea"/>
                          <a:cs typeface="+mn-cs"/>
                        </a:rPr>
                        <a:t>High</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strike="noStrike" dirty="0">
                          <a:solidFill>
                            <a:schemeClr val="accent1"/>
                          </a:solidFill>
                          <a:latin typeface="+mn-lt"/>
                        </a:rPr>
                        <a:t>Medium-High</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1113439" algn="ctr" defTabSz="957263" rtl="0" eaLnBrk="1" fontAlgn="base" latinLnBrk="0" hangingPunct="1">
                        <a:lnSpc>
                          <a:spcPct val="100000"/>
                        </a:lnSpc>
                        <a:spcBef>
                          <a:spcPts val="600"/>
                        </a:spcBef>
                        <a:spcAft>
                          <a:spcPts val="0"/>
                        </a:spcAft>
                        <a:buClrTx/>
                        <a:buSzPct val="100000"/>
                        <a:buFont typeface="Arial" panose="020B0604020202020204" pitchFamily="34" charset="0"/>
                        <a:buNone/>
                        <a:tabLst/>
                        <a:defRPr/>
                      </a:pPr>
                      <a:r>
                        <a:rPr lang="en-GB" sz="800" b="1" kern="1200" dirty="0">
                          <a:solidFill>
                            <a:schemeClr val="accent1"/>
                          </a:solidFill>
                          <a:latin typeface="+mn-lt"/>
                          <a:ea typeface="+mn-ea"/>
                          <a:cs typeface="+mn-cs"/>
                        </a:rPr>
                        <a:t>High</a:t>
                      </a:r>
                    </a:p>
                  </a:txBody>
                  <a:tcPr marL="68724" marR="68724" marT="34290" marB="34290" anchor="ctr">
                    <a:lnL w="12700" cap="flat" cmpd="sng" algn="ctr">
                      <a:solidFill>
                        <a:schemeClr val="bg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cxnSp>
        <p:nvCxnSpPr>
          <p:cNvPr id="9" name="Straight Connector 8" descr="&quot;&quot;">
            <a:extLst>
              <a:ext uri="{FF2B5EF4-FFF2-40B4-BE49-F238E27FC236}">
                <a16:creationId xmlns:a16="http://schemas.microsoft.com/office/drawing/2014/main" id="{7D14395D-6EF9-4FEE-99BC-5A3B8B997748}"/>
              </a:ext>
              <a:ext uri="{C183D7F6-B498-43B3-948B-1728B52AA6E4}">
                <adec:decorative xmlns:adec="http://schemas.microsoft.com/office/drawing/2017/decorative" val="0"/>
              </a:ext>
            </a:extLst>
          </p:cNvPr>
          <p:cNvCxnSpPr/>
          <p:nvPr/>
        </p:nvCxnSpPr>
        <p:spPr bwMode="auto">
          <a:xfrm>
            <a:off x="3133346" y="2223320"/>
            <a:ext cx="7024843" cy="0"/>
          </a:xfrm>
          <a:prstGeom prst="line">
            <a:avLst/>
          </a:prstGeom>
          <a:solidFill>
            <a:srgbClr val="002776"/>
          </a:solidFill>
          <a:ln w="9525" cap="flat" cmpd="sng" algn="ctr">
            <a:solidFill>
              <a:schemeClr val="accent1"/>
            </a:solidFill>
            <a:prstDash val="solid"/>
            <a:round/>
            <a:headEnd type="oval" w="med" len="med"/>
            <a:tailEnd type="oval" w="med" len="med"/>
          </a:ln>
          <a:effectLst/>
        </p:spPr>
      </p:cxnSp>
      <p:sp>
        <p:nvSpPr>
          <p:cNvPr id="11" name="Rectangle 10" descr="dotted line around the candidate Process 3 column showing how fit the process is for Process robotics">
            <a:extLst>
              <a:ext uri="{FF2B5EF4-FFF2-40B4-BE49-F238E27FC236}">
                <a16:creationId xmlns:a16="http://schemas.microsoft.com/office/drawing/2014/main" id="{110E850C-046B-45F7-87E8-6BD2442E0941}"/>
              </a:ext>
              <a:ext uri="{C183D7F6-B498-43B3-948B-1728B52AA6E4}">
                <adec:decorative xmlns:adec="http://schemas.microsoft.com/office/drawing/2017/decorative" val="0"/>
              </a:ext>
            </a:extLst>
          </p:cNvPr>
          <p:cNvSpPr/>
          <p:nvPr/>
        </p:nvSpPr>
        <p:spPr bwMode="auto">
          <a:xfrm>
            <a:off x="5531556" y="2419865"/>
            <a:ext cx="1073989" cy="3742777"/>
          </a:xfrm>
          <a:prstGeom prst="rect">
            <a:avLst/>
          </a:prstGeom>
          <a:noFill/>
          <a:ln w="38100" cap="flat" cmpd="sng" algn="ctr">
            <a:solidFill>
              <a:schemeClr val="accent1"/>
            </a:solidFill>
            <a:prstDash val="dash"/>
            <a:round/>
            <a:headEnd type="none" w="med" len="med"/>
            <a:tailEnd type="none" w="med" len="med"/>
          </a:ln>
          <a:effectLst/>
        </p:spPr>
        <p:txBody>
          <a:bodyPr vert="horz" wrap="square" lIns="0" tIns="0" rIns="0" bIns="0" numCol="1" rtlCol="0" anchor="t" anchorCtr="0" compatLnSpc="1">
            <a:prstTxWarp prst="textNoShape">
              <a:avLst/>
            </a:prstTxWarp>
          </a:bodyPr>
          <a:lstStyle/>
          <a:p>
            <a:pPr marL="173831" indent="-173831" fontAlgn="base">
              <a:lnSpc>
                <a:spcPct val="106000"/>
              </a:lnSpc>
              <a:spcBef>
                <a:spcPct val="0"/>
              </a:spcBef>
              <a:spcAft>
                <a:spcPct val="0"/>
              </a:spcAft>
            </a:pPr>
            <a:endParaRPr lang="en-US" sz="1350" dirty="0">
              <a:solidFill>
                <a:prstClr val="black"/>
              </a:solidFill>
              <a:latin typeface="Arial" charset="0"/>
            </a:endParaRPr>
          </a:p>
        </p:txBody>
      </p:sp>
    </p:spTree>
    <p:extLst>
      <p:ext uri="{BB962C8B-B14F-4D97-AF65-F5344CB8AC3E}">
        <p14:creationId xmlns:p14="http://schemas.microsoft.com/office/powerpoint/2010/main" val="3380573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Sample Opportunity scorecard">
            <a:extLst>
              <a:ext uri="{FF2B5EF4-FFF2-40B4-BE49-F238E27FC236}">
                <a16:creationId xmlns:a16="http://schemas.microsoft.com/office/drawing/2014/main" id="{D64F6CB3-D9BB-4757-B761-015478A89A83}"/>
              </a:ext>
            </a:extLst>
          </p:cNvPr>
          <p:cNvSpPr>
            <a:spLocks noGrp="1"/>
          </p:cNvSpPr>
          <p:nvPr>
            <p:ph type="title"/>
          </p:nvPr>
        </p:nvSpPr>
        <p:spPr/>
        <p:txBody>
          <a:bodyPr/>
          <a:lstStyle/>
          <a:p>
            <a:r>
              <a:rPr lang="en-US" b="1" dirty="0"/>
              <a:t>Sample Opportunity Scorecard</a:t>
            </a:r>
          </a:p>
        </p:txBody>
      </p:sp>
      <p:sp>
        <p:nvSpPr>
          <p:cNvPr id="35" name="Content Placeholder 1" descr="Opportunity Details:&#10;Process name: Authorization and Pricing Pends.&#10;Value: How often is the process performed?&#10;# of transactions that occur during the time frame selected above?&#10;How long does the process take to complete end to end?&#10;are you confident you can predict/anticipate volume of work&#10;What variation occurs between peak and low volume time periods.&#10;What percentage of the work requires correction due to errors?&#10;">
            <a:extLst>
              <a:ext uri="{FF2B5EF4-FFF2-40B4-BE49-F238E27FC236}">
                <a16:creationId xmlns:a16="http://schemas.microsoft.com/office/drawing/2014/main" id="{2AB98347-16AC-44CA-8212-07583A562428}"/>
              </a:ext>
            </a:extLst>
          </p:cNvPr>
          <p:cNvSpPr txBox="1">
            <a:spLocks/>
          </p:cNvSpPr>
          <p:nvPr/>
        </p:nvSpPr>
        <p:spPr>
          <a:xfrm>
            <a:off x="469900" y="1665291"/>
            <a:ext cx="7177809" cy="2906709"/>
          </a:xfrm>
          <a:prstGeom prst="rect">
            <a:avLst/>
          </a:prstGeom>
        </p:spPr>
        <p:txBody>
          <a:bodyPr/>
          <a:lstStyle>
            <a:lvl1pPr marL="0" indent="0" algn="l" defTabSz="1219170" rtl="0" eaLnBrk="1" latinLnBrk="0" hangingPunct="1">
              <a:spcBef>
                <a:spcPts val="0"/>
              </a:spcBef>
              <a:spcAft>
                <a:spcPts val="1333"/>
              </a:spcAft>
              <a:buSzPct val="100000"/>
              <a:buFontTx/>
              <a:buNone/>
              <a:defRPr sz="1200" b="0" kern="1200">
                <a:solidFill>
                  <a:schemeClr val="tx1"/>
                </a:solidFill>
                <a:latin typeface="+mn-lt"/>
                <a:ea typeface="+mn-ea"/>
                <a:cs typeface="+mn-cs"/>
              </a:defRPr>
            </a:lvl1pPr>
            <a:lvl2pPr marL="127000" indent="-127000" algn="l" defTabSz="1219170" rtl="0" eaLnBrk="1" latinLnBrk="0" hangingPunct="1">
              <a:spcBef>
                <a:spcPts val="0"/>
              </a:spcBef>
              <a:spcAft>
                <a:spcPts val="1333"/>
              </a:spcAft>
              <a:buClrTx/>
              <a:buSzPct val="100000"/>
              <a:buFont typeface="Arial" panose="020B0604020202020204" pitchFamily="34" charset="0"/>
              <a:buChar char="•"/>
              <a:defRPr lang="en-US" sz="1200" b="0" kern="1200" dirty="0" smtClean="0">
                <a:solidFill>
                  <a:schemeClr val="tx1"/>
                </a:solidFill>
                <a:latin typeface="+mn-lt"/>
                <a:ea typeface="+mn-ea"/>
                <a:cs typeface="+mn-cs"/>
              </a:defRPr>
            </a:lvl2pPr>
            <a:lvl3pPr marL="279400" indent="-127000" algn="l" defTabSz="1219170" rtl="0" eaLnBrk="1" latinLnBrk="0" hangingPunct="1">
              <a:spcBef>
                <a:spcPts val="0"/>
              </a:spcBef>
              <a:spcAft>
                <a:spcPts val="1333"/>
              </a:spcAft>
              <a:buClrTx/>
              <a:buSzPct val="100000"/>
              <a:buFont typeface="Arial" panose="020B0604020202020204" pitchFamily="34" charset="0"/>
              <a:buChar char="−"/>
              <a:defRPr lang="en-US" sz="1200" kern="1200" dirty="0" smtClean="0">
                <a:solidFill>
                  <a:schemeClr val="tx1"/>
                </a:solidFill>
                <a:latin typeface="+mn-lt"/>
                <a:ea typeface="+mn-ea"/>
                <a:cs typeface="+mn-cs"/>
              </a:defRPr>
            </a:lvl3pPr>
            <a:lvl4pPr marL="431800" indent="-127000" algn="l" defTabSz="1219170" rtl="0" eaLnBrk="1" latinLnBrk="0" hangingPunct="1">
              <a:spcBef>
                <a:spcPts val="0"/>
              </a:spcBef>
              <a:spcAft>
                <a:spcPts val="1333"/>
              </a:spcAft>
              <a:buClrTx/>
              <a:buSzPct val="100000"/>
              <a:buFont typeface="Arial" panose="020B0604020202020204" pitchFamily="34" charset="0"/>
              <a:buChar char="◦"/>
              <a:defRPr lang="en-US" sz="1200" kern="1200" baseline="0" dirty="0" smtClean="0">
                <a:solidFill>
                  <a:schemeClr val="tx1"/>
                </a:solidFill>
                <a:latin typeface="+mn-lt"/>
                <a:ea typeface="+mn-ea"/>
                <a:cs typeface="+mn-cs"/>
              </a:defRPr>
            </a:lvl4pPr>
            <a:lvl5pPr marL="584200" indent="-127000" algn="l" defTabSz="1064657" rtl="0" eaLnBrk="1" latinLnBrk="0" hangingPunct="1">
              <a:spcBef>
                <a:spcPts val="0"/>
              </a:spcBef>
              <a:spcAft>
                <a:spcPts val="1333"/>
              </a:spcAft>
              <a:buClrTx/>
              <a:buSzPct val="100000"/>
              <a:buFont typeface="Arial" panose="020B0604020202020204" pitchFamily="34" charset="0"/>
              <a:buChar char="−"/>
              <a:tabLst/>
              <a:defRPr lang="en-US" sz="1200" kern="1200" baseline="0" dirty="0" smtClean="0">
                <a:solidFill>
                  <a:schemeClr val="tx1"/>
                </a:solidFill>
                <a:latin typeface="+mn-lt"/>
                <a:ea typeface="+mn-ea"/>
                <a:cs typeface="+mn-cs"/>
              </a:defRPr>
            </a:lvl5pPr>
            <a:lvl6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6pPr>
            <a:lvl7pPr marL="710382" indent="-235194" algn="l" defTabSz="1219170" rtl="0" eaLnBrk="1" latinLnBrk="0" hangingPunct="1">
              <a:spcBef>
                <a:spcPts val="0"/>
              </a:spcBef>
              <a:spcAft>
                <a:spcPts val="1333"/>
              </a:spcAft>
              <a:buFont typeface="Verdana" panose="020B0604030504040204" pitchFamily="34" charset="0"/>
              <a:buChar char="−"/>
              <a:defRPr sz="1600" kern="1200">
                <a:solidFill>
                  <a:schemeClr val="tx1"/>
                </a:solidFill>
                <a:latin typeface="+mn-lt"/>
                <a:ea typeface="+mn-ea"/>
                <a:cs typeface="+mn-cs"/>
              </a:defRPr>
            </a:lvl7pPr>
            <a:lvl8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8pPr>
            <a:lvl9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9pPr>
          </a:lstStyle>
          <a:p>
            <a:pPr>
              <a:spcAft>
                <a:spcPts val="0"/>
              </a:spcAft>
            </a:pPr>
            <a:r>
              <a:rPr lang="en-US" b="1" dirty="0">
                <a:solidFill>
                  <a:srgbClr val="000000"/>
                </a:solidFill>
              </a:rPr>
              <a:t>Opportunity Details:</a:t>
            </a:r>
          </a:p>
          <a:p>
            <a:pPr>
              <a:spcAft>
                <a:spcPts val="0"/>
              </a:spcAft>
            </a:pPr>
            <a:r>
              <a:rPr lang="en-US" b="1" dirty="0">
                <a:solidFill>
                  <a:srgbClr val="000000"/>
                </a:solidFill>
              </a:rPr>
              <a:t>Process name: Authorization and Pricing Pends.</a:t>
            </a:r>
          </a:p>
          <a:p>
            <a:pPr>
              <a:spcAft>
                <a:spcPts val="0"/>
              </a:spcAft>
            </a:pPr>
            <a:r>
              <a:rPr lang="en-US" b="1" dirty="0">
                <a:solidFill>
                  <a:srgbClr val="000000"/>
                </a:solidFill>
              </a:rPr>
              <a:t>Value: How often is the process performed?</a:t>
            </a:r>
          </a:p>
          <a:p>
            <a:pPr>
              <a:spcAft>
                <a:spcPts val="0"/>
              </a:spcAft>
            </a:pPr>
            <a:r>
              <a:rPr lang="en-US" b="1" dirty="0">
                <a:solidFill>
                  <a:srgbClr val="000000"/>
                </a:solidFill>
              </a:rPr>
              <a:t># of transactions that occur during the time frame selected above?</a:t>
            </a:r>
          </a:p>
          <a:p>
            <a:pPr>
              <a:spcAft>
                <a:spcPts val="0"/>
              </a:spcAft>
            </a:pPr>
            <a:r>
              <a:rPr lang="en-US" b="1" dirty="0">
                <a:solidFill>
                  <a:srgbClr val="000000"/>
                </a:solidFill>
              </a:rPr>
              <a:t>How long does the process take to complete end to end?</a:t>
            </a:r>
          </a:p>
          <a:p>
            <a:pPr>
              <a:spcAft>
                <a:spcPts val="0"/>
              </a:spcAft>
            </a:pPr>
            <a:r>
              <a:rPr lang="en-US" b="1" dirty="0">
                <a:solidFill>
                  <a:srgbClr val="000000"/>
                </a:solidFill>
              </a:rPr>
              <a:t>are you confident you can predict/anticipate volume of work</a:t>
            </a:r>
          </a:p>
          <a:p>
            <a:pPr>
              <a:spcAft>
                <a:spcPts val="0"/>
              </a:spcAft>
            </a:pPr>
            <a:r>
              <a:rPr lang="en-US" b="1" dirty="0">
                <a:solidFill>
                  <a:srgbClr val="000000"/>
                </a:solidFill>
              </a:rPr>
              <a:t>What variation occurs between peak and low volume time periods.</a:t>
            </a:r>
          </a:p>
          <a:p>
            <a:pPr>
              <a:spcAft>
                <a:spcPts val="0"/>
              </a:spcAft>
            </a:pPr>
            <a:r>
              <a:rPr lang="en-US" b="1" dirty="0">
                <a:solidFill>
                  <a:srgbClr val="000000"/>
                </a:solidFill>
              </a:rPr>
              <a:t>What percentage of the work requires correction due to errors?</a:t>
            </a:r>
          </a:p>
        </p:txBody>
      </p:sp>
      <p:sp>
        <p:nvSpPr>
          <p:cNvPr id="2" name="Rectangle 1" descr="Opportunity details:&#10;Complexity - # of tools required to execute&#10; the process, #of click by click actions required to execute process, To what extent does the process rely on paper, what percentage of process transactions can be completed using rules, what is the format and structure of data being used during process, what percentage of your work requires reading handwritten language.&#10;">
            <a:extLst>
              <a:ext uri="{FF2B5EF4-FFF2-40B4-BE49-F238E27FC236}">
                <a16:creationId xmlns:a16="http://schemas.microsoft.com/office/drawing/2014/main" id="{B7C8FBB1-B442-4BE3-82FD-495847B32F7E}"/>
              </a:ext>
            </a:extLst>
          </p:cNvPr>
          <p:cNvSpPr/>
          <p:nvPr/>
        </p:nvSpPr>
        <p:spPr>
          <a:xfrm>
            <a:off x="6982691" y="1454727"/>
            <a:ext cx="4694959" cy="2246769"/>
          </a:xfrm>
          <a:prstGeom prst="rect">
            <a:avLst/>
          </a:prstGeom>
        </p:spPr>
        <p:txBody>
          <a:bodyPr wrap="square">
            <a:spAutoFit/>
          </a:bodyPr>
          <a:lstStyle/>
          <a:p>
            <a:pPr lvl="0"/>
            <a:r>
              <a:rPr lang="en-US" sz="1400" b="1" dirty="0"/>
              <a:t>Opportunity details:</a:t>
            </a:r>
          </a:p>
          <a:p>
            <a:pPr lvl="0"/>
            <a:r>
              <a:rPr lang="en-US" sz="1400" b="1" dirty="0"/>
              <a:t>Complexity - # of tools required to execute</a:t>
            </a:r>
          </a:p>
          <a:p>
            <a:pPr lvl="0"/>
            <a:r>
              <a:rPr lang="en-US" sz="1400" b="1" dirty="0"/>
              <a:t> the process, #of click by click actions required to execute process, To what extent does the process rely on paper, what percentage of process transactions can be completed using rules, what is the format and structure of data being used during process, what percentage of your work requires reading handwritten language.</a:t>
            </a:r>
          </a:p>
        </p:txBody>
      </p:sp>
    </p:spTree>
    <p:extLst>
      <p:ext uri="{BB962C8B-B14F-4D97-AF65-F5344CB8AC3E}">
        <p14:creationId xmlns:p14="http://schemas.microsoft.com/office/powerpoint/2010/main" val="947850654"/>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sample prioritization Matrix">
            <a:extLst>
              <a:ext uri="{FF2B5EF4-FFF2-40B4-BE49-F238E27FC236}">
                <a16:creationId xmlns:a16="http://schemas.microsoft.com/office/drawing/2014/main" id="{D64F6CB3-D9BB-4757-B761-015478A89A83}"/>
              </a:ext>
            </a:extLst>
          </p:cNvPr>
          <p:cNvSpPr>
            <a:spLocks noGrp="1"/>
          </p:cNvSpPr>
          <p:nvPr>
            <p:ph type="title"/>
          </p:nvPr>
        </p:nvSpPr>
        <p:spPr/>
        <p:txBody>
          <a:bodyPr/>
          <a:lstStyle/>
          <a:p>
            <a:r>
              <a:rPr lang="en-US" dirty="0"/>
              <a:t>Sample Prioritization Matrix</a:t>
            </a:r>
          </a:p>
        </p:txBody>
      </p:sp>
      <p:grpSp>
        <p:nvGrpSpPr>
          <p:cNvPr id="6" name="Group 5" descr="&quot;&quot;">
            <a:extLst>
              <a:ext uri="{FF2B5EF4-FFF2-40B4-BE49-F238E27FC236}">
                <a16:creationId xmlns:a16="http://schemas.microsoft.com/office/drawing/2014/main" id="{7000A361-5C75-44A1-8C1A-F586965F8B44}"/>
              </a:ext>
            </a:extLst>
          </p:cNvPr>
          <p:cNvGrpSpPr/>
          <p:nvPr/>
        </p:nvGrpSpPr>
        <p:grpSpPr>
          <a:xfrm>
            <a:off x="2556605" y="1729231"/>
            <a:ext cx="7376868" cy="4030402"/>
            <a:chOff x="5983784" y="1709024"/>
            <a:chExt cx="11918516" cy="4620339"/>
          </a:xfrm>
        </p:grpSpPr>
        <p:sp>
          <p:nvSpPr>
            <p:cNvPr id="8" name="Rectangle 7" descr="&quot;&quot;">
              <a:extLst>
                <a:ext uri="{FF2B5EF4-FFF2-40B4-BE49-F238E27FC236}">
                  <a16:creationId xmlns:a16="http://schemas.microsoft.com/office/drawing/2014/main" id="{DFEB0EF3-B346-4F48-8E8F-E306D2276601}"/>
                </a:ext>
              </a:extLst>
            </p:cNvPr>
            <p:cNvSpPr>
              <a:spLocks noChangeArrowheads="1"/>
            </p:cNvSpPr>
            <p:nvPr/>
          </p:nvSpPr>
          <p:spPr bwMode="auto">
            <a:xfrm rot="16200000">
              <a:off x="5202704" y="3736330"/>
              <a:ext cx="1823223" cy="261063"/>
            </a:xfrm>
            <a:prstGeom prst="rect">
              <a:avLst/>
            </a:prstGeom>
            <a:noFill/>
            <a:ln w="9525">
              <a:noFill/>
              <a:miter lim="800000"/>
              <a:headEnd/>
              <a:tailEnd/>
            </a:ln>
            <a:effectLst/>
          </p:spPr>
          <p:txBody>
            <a:bodyPr lIns="0" tIns="0" rIns="0" bIns="0">
              <a:spAutoFit/>
            </a:bodyPr>
            <a:lstStyle/>
            <a:p>
              <a:pPr algn="ctr" defTabSz="685983" eaLnBrk="0" fontAlgn="base" hangingPunct="0">
                <a:spcBef>
                  <a:spcPct val="20000"/>
                </a:spcBef>
                <a:spcAft>
                  <a:spcPct val="20000"/>
                </a:spcAft>
                <a:buClr>
                  <a:srgbClr val="000000"/>
                </a:buClr>
                <a:defRPr/>
              </a:pPr>
              <a:r>
                <a:rPr lang="en-US" sz="1050" b="1" kern="0" dirty="0">
                  <a:solidFill>
                    <a:srgbClr val="000000"/>
                  </a:solidFill>
                  <a:latin typeface="Verdana"/>
                  <a:cs typeface="Times New Roman" pitchFamily="18" charset="0"/>
                </a:rPr>
                <a:t>Level of Value</a:t>
              </a:r>
            </a:p>
          </p:txBody>
        </p:sp>
        <p:sp>
          <p:nvSpPr>
            <p:cNvPr id="11" name="Rectangle 10" descr="&quot;&quot;&#10;">
              <a:extLst>
                <a:ext uri="{FF2B5EF4-FFF2-40B4-BE49-F238E27FC236}">
                  <a16:creationId xmlns:a16="http://schemas.microsoft.com/office/drawing/2014/main" id="{E1266D0F-EA64-468B-B763-BC5831DD8114}"/>
                </a:ext>
              </a:extLst>
            </p:cNvPr>
            <p:cNvSpPr>
              <a:spLocks noChangeArrowheads="1"/>
            </p:cNvSpPr>
            <p:nvPr/>
          </p:nvSpPr>
          <p:spPr bwMode="gray">
            <a:xfrm>
              <a:off x="6688535" y="1766153"/>
              <a:ext cx="5606730" cy="2093405"/>
            </a:xfrm>
            <a:prstGeom prst="rect">
              <a:avLst/>
            </a:prstGeom>
            <a:solidFill>
              <a:srgbClr val="F2F2F2"/>
            </a:solidFill>
            <a:ln w="12700">
              <a:solidFill>
                <a:srgbClr val="1C2F3F"/>
              </a:solidFill>
              <a:miter lim="800000"/>
              <a:headEnd/>
              <a:tailEnd/>
            </a:ln>
            <a:effectLst/>
          </p:spPr>
          <p:txBody>
            <a:bodyPr wrap="none" lIns="67844" tIns="33327" rIns="67844" bIns="33327" anchor="t"/>
            <a:lstStyle/>
            <a:p>
              <a:pPr algn="ctr" defTabSz="685983" eaLnBrk="0" fontAlgn="base" hangingPunct="0">
                <a:spcBef>
                  <a:spcPct val="0"/>
                </a:spcBef>
                <a:spcAft>
                  <a:spcPct val="0"/>
                </a:spcAft>
                <a:defRPr/>
              </a:pPr>
              <a:r>
                <a:rPr lang="en-US" sz="900" b="1" kern="0" dirty="0">
                  <a:solidFill>
                    <a:srgbClr val="1C2F3F">
                      <a:lumMod val="50000"/>
                    </a:srgbClr>
                  </a:solidFill>
                  <a:latin typeface="Verdana"/>
                  <a:cs typeface="Times New Roman" pitchFamily="18" charset="0"/>
                </a:rPr>
                <a:t>STRATEGIC (High Value, High Complexity)</a:t>
              </a:r>
            </a:p>
            <a:p>
              <a:pPr algn="ctr" defTabSz="685983" eaLnBrk="0" fontAlgn="base" hangingPunct="0">
                <a:spcBef>
                  <a:spcPct val="0"/>
                </a:spcBef>
                <a:spcAft>
                  <a:spcPct val="0"/>
                </a:spcAft>
                <a:defRPr/>
              </a:pPr>
              <a:endParaRPr lang="en-US" sz="900" b="1" kern="0" dirty="0">
                <a:solidFill>
                  <a:srgbClr val="1C2F3F"/>
                </a:solidFill>
                <a:latin typeface="Verdana"/>
                <a:cs typeface="Times New Roman" pitchFamily="18" charset="0"/>
              </a:endParaRPr>
            </a:p>
          </p:txBody>
        </p:sp>
        <p:sp>
          <p:nvSpPr>
            <p:cNvPr id="12" name="Rectangle 11" descr="&quot;&quot;&#10;">
              <a:extLst>
                <a:ext uri="{FF2B5EF4-FFF2-40B4-BE49-F238E27FC236}">
                  <a16:creationId xmlns:a16="http://schemas.microsoft.com/office/drawing/2014/main" id="{FFD23DC4-C5A3-4DFA-B124-8903D3F5D15B}"/>
                </a:ext>
              </a:extLst>
            </p:cNvPr>
            <p:cNvSpPr>
              <a:spLocks noChangeArrowheads="1"/>
            </p:cNvSpPr>
            <p:nvPr/>
          </p:nvSpPr>
          <p:spPr bwMode="gray">
            <a:xfrm>
              <a:off x="12295567" y="1766153"/>
              <a:ext cx="5606732" cy="2093405"/>
            </a:xfrm>
            <a:prstGeom prst="rect">
              <a:avLst/>
            </a:prstGeom>
            <a:solidFill>
              <a:srgbClr val="81BC00"/>
            </a:solidFill>
            <a:ln w="12700">
              <a:solidFill>
                <a:srgbClr val="1C2F3F"/>
              </a:solidFill>
              <a:miter lim="800000"/>
              <a:headEnd/>
              <a:tailEnd/>
            </a:ln>
            <a:effectLst/>
          </p:spPr>
          <p:txBody>
            <a:bodyPr lIns="67844" tIns="33327" rIns="67844" bIns="33327" anchor="t"/>
            <a:lstStyle/>
            <a:p>
              <a:pPr algn="ctr" defTabSz="685983" eaLnBrk="0" fontAlgn="base" hangingPunct="0">
                <a:spcBef>
                  <a:spcPct val="0"/>
                </a:spcBef>
                <a:spcAft>
                  <a:spcPct val="0"/>
                </a:spcAft>
                <a:defRPr/>
              </a:pPr>
              <a:r>
                <a:rPr lang="en-US" sz="900" b="1" kern="0" dirty="0">
                  <a:latin typeface="Verdana"/>
                  <a:cs typeface="Times New Roman" pitchFamily="18" charset="0"/>
                </a:rPr>
                <a:t>GOOD CANDIDATE (High Value, Low Complexity)</a:t>
              </a:r>
            </a:p>
            <a:p>
              <a:pPr algn="ctr" defTabSz="685983" eaLnBrk="0" fontAlgn="base" hangingPunct="0">
                <a:spcBef>
                  <a:spcPct val="0"/>
                </a:spcBef>
                <a:spcAft>
                  <a:spcPct val="0"/>
                </a:spcAft>
                <a:defRPr/>
              </a:pPr>
              <a:endParaRPr lang="en-US" sz="900" b="1" kern="0" dirty="0">
                <a:latin typeface="Verdana"/>
                <a:cs typeface="Times New Roman" pitchFamily="18" charset="0"/>
              </a:endParaRPr>
            </a:p>
          </p:txBody>
        </p:sp>
        <p:sp>
          <p:nvSpPr>
            <p:cNvPr id="13" name="Rectangle 12" descr="&quot;&quot;&#10;">
              <a:extLst>
                <a:ext uri="{FF2B5EF4-FFF2-40B4-BE49-F238E27FC236}">
                  <a16:creationId xmlns:a16="http://schemas.microsoft.com/office/drawing/2014/main" id="{4F98B960-380A-4639-BD9F-86B915BAADE3}"/>
                </a:ext>
              </a:extLst>
            </p:cNvPr>
            <p:cNvSpPr>
              <a:spLocks noChangeArrowheads="1"/>
            </p:cNvSpPr>
            <p:nvPr/>
          </p:nvSpPr>
          <p:spPr bwMode="gray">
            <a:xfrm>
              <a:off x="6688535" y="3859561"/>
              <a:ext cx="5606731" cy="2093405"/>
            </a:xfrm>
            <a:prstGeom prst="rect">
              <a:avLst/>
            </a:prstGeom>
            <a:solidFill>
              <a:sysClr val="window" lastClr="FFFFFF">
                <a:lumMod val="65000"/>
              </a:sysClr>
            </a:solidFill>
            <a:ln w="12700">
              <a:solidFill>
                <a:srgbClr val="1C2F3F"/>
              </a:solidFill>
              <a:miter lim="800000"/>
              <a:headEnd/>
              <a:tailEnd/>
            </a:ln>
            <a:effectLst/>
          </p:spPr>
          <p:txBody>
            <a:bodyPr lIns="67844" tIns="33327" rIns="67844" bIns="33327" anchor="b"/>
            <a:lstStyle/>
            <a:p>
              <a:pPr algn="ctr" defTabSz="685983" eaLnBrk="0" fontAlgn="base" hangingPunct="0">
                <a:spcBef>
                  <a:spcPct val="0"/>
                </a:spcBef>
                <a:spcAft>
                  <a:spcPct val="0"/>
                </a:spcAft>
                <a:defRPr/>
              </a:pPr>
              <a:r>
                <a:rPr lang="en-US" sz="900" b="1" kern="0" dirty="0">
                  <a:latin typeface="Verdana"/>
                  <a:cs typeface="Times New Roman" pitchFamily="18" charset="0"/>
                </a:rPr>
                <a:t>AVOID (Low Value, High Complexity)</a:t>
              </a:r>
            </a:p>
          </p:txBody>
        </p:sp>
        <p:sp>
          <p:nvSpPr>
            <p:cNvPr id="14" name="Rectangle 13" descr="&quot;&quot;&#10;">
              <a:extLst>
                <a:ext uri="{FF2B5EF4-FFF2-40B4-BE49-F238E27FC236}">
                  <a16:creationId xmlns:a16="http://schemas.microsoft.com/office/drawing/2014/main" id="{C3542CE5-CA0E-40D4-9229-ED0D7E5CF4E8}"/>
                </a:ext>
              </a:extLst>
            </p:cNvPr>
            <p:cNvSpPr>
              <a:spLocks noChangeArrowheads="1"/>
            </p:cNvSpPr>
            <p:nvPr/>
          </p:nvSpPr>
          <p:spPr bwMode="gray">
            <a:xfrm>
              <a:off x="12295569" y="3859560"/>
              <a:ext cx="5606731" cy="2093405"/>
            </a:xfrm>
            <a:prstGeom prst="rect">
              <a:avLst/>
            </a:prstGeom>
            <a:solidFill>
              <a:srgbClr val="F2F2F2"/>
            </a:solidFill>
            <a:ln w="12700">
              <a:solidFill>
                <a:srgbClr val="1C2F3F"/>
              </a:solidFill>
              <a:miter lim="800000"/>
              <a:headEnd/>
              <a:tailEnd/>
            </a:ln>
            <a:effectLst/>
          </p:spPr>
          <p:txBody>
            <a:bodyPr lIns="67844" tIns="33327" rIns="67844" bIns="33327" anchor="b"/>
            <a:lstStyle/>
            <a:p>
              <a:pPr algn="ctr" defTabSz="685983" eaLnBrk="0" fontAlgn="base" hangingPunct="0">
                <a:spcBef>
                  <a:spcPct val="0"/>
                </a:spcBef>
                <a:spcAft>
                  <a:spcPct val="0"/>
                </a:spcAft>
                <a:defRPr/>
              </a:pPr>
              <a:r>
                <a:rPr lang="en-US" sz="900" b="1" kern="0" dirty="0">
                  <a:solidFill>
                    <a:srgbClr val="1C2F3F">
                      <a:lumMod val="50000"/>
                    </a:srgbClr>
                  </a:solidFill>
                  <a:latin typeface="Verdana"/>
                  <a:cs typeface="Times New Roman" pitchFamily="18" charset="0"/>
                </a:rPr>
                <a:t>DEBATABLE (Low Value, Low Complexity)</a:t>
              </a:r>
            </a:p>
          </p:txBody>
        </p:sp>
        <p:grpSp>
          <p:nvGrpSpPr>
            <p:cNvPr id="9" name="Group 8">
              <a:extLst>
                <a:ext uri="{FF2B5EF4-FFF2-40B4-BE49-F238E27FC236}">
                  <a16:creationId xmlns:a16="http://schemas.microsoft.com/office/drawing/2014/main" id="{0F467071-8425-42E9-AC5B-68B7ECE124D5}"/>
                </a:ext>
              </a:extLst>
            </p:cNvPr>
            <p:cNvGrpSpPr/>
            <p:nvPr/>
          </p:nvGrpSpPr>
          <p:grpSpPr>
            <a:xfrm>
              <a:off x="6055482" y="1709024"/>
              <a:ext cx="785968" cy="4319956"/>
              <a:chOff x="6158839" y="1780359"/>
              <a:chExt cx="785968" cy="4319956"/>
            </a:xfrm>
          </p:grpSpPr>
          <p:sp>
            <p:nvSpPr>
              <p:cNvPr id="18" name="Rectangle 2" descr="&quot;&quot;">
                <a:extLst>
                  <a:ext uri="{FF2B5EF4-FFF2-40B4-BE49-F238E27FC236}">
                    <a16:creationId xmlns:a16="http://schemas.microsoft.com/office/drawing/2014/main" id="{9EC6F127-CAE0-409F-9A86-3C7AD299235C}"/>
                  </a:ext>
                  <a:ext uri="{C183D7F6-B498-43B3-948B-1728B52AA6E4}">
                    <adec:decorative xmlns:adec="http://schemas.microsoft.com/office/drawing/2017/decorative" val="0"/>
                  </a:ext>
                </a:extLst>
              </p:cNvPr>
              <p:cNvSpPr>
                <a:spLocks noChangeArrowheads="1"/>
              </p:cNvSpPr>
              <p:nvPr/>
            </p:nvSpPr>
            <p:spPr bwMode="auto">
              <a:xfrm>
                <a:off x="6158839" y="1780359"/>
                <a:ext cx="785968" cy="262391"/>
              </a:xfrm>
              <a:prstGeom prst="rect">
                <a:avLst/>
              </a:prstGeom>
              <a:noFill/>
              <a:ln w="9525">
                <a:noFill/>
                <a:miter lim="800000"/>
                <a:headEnd/>
                <a:tailEnd/>
              </a:ln>
              <a:effectLst/>
            </p:spPr>
            <p:txBody>
              <a:bodyPr wrap="none" lIns="67844" tIns="33327" rIns="67844" bIns="33327" anchor="ctr">
                <a:spAutoFit/>
              </a:bodyPr>
              <a:lstStyle/>
              <a:p>
                <a:pPr defTabSz="685983" eaLnBrk="0" fontAlgn="base" hangingPunct="0">
                  <a:spcBef>
                    <a:spcPct val="0"/>
                  </a:spcBef>
                  <a:spcAft>
                    <a:spcPct val="0"/>
                  </a:spcAft>
                  <a:defRPr/>
                </a:pPr>
                <a:r>
                  <a:rPr lang="en-US" sz="1050" b="1" kern="0" dirty="0">
                    <a:solidFill>
                      <a:srgbClr val="000000"/>
                    </a:solidFill>
                    <a:latin typeface="Verdana"/>
                    <a:cs typeface="Times New Roman" pitchFamily="18" charset="0"/>
                  </a:rPr>
                  <a:t>High</a:t>
                </a:r>
              </a:p>
            </p:txBody>
          </p:sp>
          <p:sp>
            <p:nvSpPr>
              <p:cNvPr id="19" name="Rectangle 3" descr="&quot;&quot;">
                <a:extLst>
                  <a:ext uri="{FF2B5EF4-FFF2-40B4-BE49-F238E27FC236}">
                    <a16:creationId xmlns:a16="http://schemas.microsoft.com/office/drawing/2014/main" id="{CAA85771-48D5-48E8-8C75-AFA69677D39D}"/>
                  </a:ext>
                  <a:ext uri="{C183D7F6-B498-43B3-948B-1728B52AA6E4}">
                    <adec:decorative xmlns:adec="http://schemas.microsoft.com/office/drawing/2017/decorative" val="0"/>
                  </a:ext>
                </a:extLst>
              </p:cNvPr>
              <p:cNvSpPr>
                <a:spLocks noChangeArrowheads="1"/>
              </p:cNvSpPr>
              <p:nvPr/>
            </p:nvSpPr>
            <p:spPr bwMode="auto">
              <a:xfrm>
                <a:off x="6176180" y="5837924"/>
                <a:ext cx="723810" cy="262391"/>
              </a:xfrm>
              <a:prstGeom prst="rect">
                <a:avLst/>
              </a:prstGeom>
              <a:noFill/>
              <a:ln w="9525">
                <a:noFill/>
                <a:miter lim="800000"/>
                <a:headEnd/>
                <a:tailEnd/>
              </a:ln>
              <a:effectLst/>
            </p:spPr>
            <p:txBody>
              <a:bodyPr wrap="none" lIns="67844" tIns="33327" rIns="67844" bIns="33327" anchor="ctr">
                <a:spAutoFit/>
              </a:bodyPr>
              <a:lstStyle/>
              <a:p>
                <a:pPr defTabSz="685983" eaLnBrk="0" fontAlgn="base" hangingPunct="0">
                  <a:spcBef>
                    <a:spcPct val="0"/>
                  </a:spcBef>
                  <a:spcAft>
                    <a:spcPct val="0"/>
                  </a:spcAft>
                  <a:defRPr/>
                </a:pPr>
                <a:r>
                  <a:rPr lang="en-US" sz="1050" b="1" kern="0" dirty="0">
                    <a:solidFill>
                      <a:srgbClr val="000000"/>
                    </a:solidFill>
                    <a:latin typeface="Verdana"/>
                    <a:cs typeface="Times New Roman" pitchFamily="18" charset="0"/>
                  </a:rPr>
                  <a:t>Low</a:t>
                </a:r>
              </a:p>
            </p:txBody>
          </p:sp>
        </p:grpSp>
        <p:sp>
          <p:nvSpPr>
            <p:cNvPr id="7" name="Rectangle 6" descr="&quot;&quot;">
              <a:extLst>
                <a:ext uri="{FF2B5EF4-FFF2-40B4-BE49-F238E27FC236}">
                  <a16:creationId xmlns:a16="http://schemas.microsoft.com/office/drawing/2014/main" id="{8714CF38-5756-49FB-BA51-0766DD4D9BB2}"/>
                </a:ext>
                <a:ext uri="{C183D7F6-B498-43B3-948B-1728B52AA6E4}">
                  <adec:decorative xmlns:adec="http://schemas.microsoft.com/office/drawing/2017/decorative" val="0"/>
                </a:ext>
              </a:extLst>
            </p:cNvPr>
            <p:cNvSpPr>
              <a:spLocks noChangeArrowheads="1"/>
            </p:cNvSpPr>
            <p:nvPr/>
          </p:nvSpPr>
          <p:spPr bwMode="auto">
            <a:xfrm>
              <a:off x="11545010" y="6144129"/>
              <a:ext cx="2411206" cy="185234"/>
            </a:xfrm>
            <a:prstGeom prst="rect">
              <a:avLst/>
            </a:prstGeom>
            <a:noFill/>
            <a:ln w="9525">
              <a:noFill/>
              <a:miter lim="800000"/>
              <a:headEnd/>
              <a:tailEnd/>
            </a:ln>
            <a:effectLst/>
          </p:spPr>
          <p:txBody>
            <a:bodyPr wrap="none" lIns="0" tIns="0" rIns="0" bIns="0">
              <a:spAutoFit/>
            </a:bodyPr>
            <a:lstStyle/>
            <a:p>
              <a:pPr marL="101171" indent="-101171" defTabSz="685983" eaLnBrk="0" fontAlgn="base" hangingPunct="0">
                <a:spcBef>
                  <a:spcPct val="0"/>
                </a:spcBef>
                <a:spcAft>
                  <a:spcPct val="20000"/>
                </a:spcAft>
                <a:buClr>
                  <a:srgbClr val="000000"/>
                </a:buClr>
                <a:defRPr/>
              </a:pPr>
              <a:r>
                <a:rPr lang="en-US" sz="1050" b="1" kern="0" dirty="0">
                  <a:solidFill>
                    <a:srgbClr val="000000"/>
                  </a:solidFill>
                  <a:latin typeface="Verdana"/>
                  <a:cs typeface="Times New Roman" pitchFamily="18" charset="0"/>
                </a:rPr>
                <a:t>Level of Complexity</a:t>
              </a:r>
            </a:p>
          </p:txBody>
        </p:sp>
        <p:sp>
          <p:nvSpPr>
            <p:cNvPr id="16" name="Line 9" descr="&quot;&quot;">
              <a:extLst>
                <a:ext uri="{FF2B5EF4-FFF2-40B4-BE49-F238E27FC236}">
                  <a16:creationId xmlns:a16="http://schemas.microsoft.com/office/drawing/2014/main" id="{5915A9CC-81ED-4A0D-8A5B-66AC334B3377}"/>
                </a:ext>
                <a:ext uri="{C183D7F6-B498-43B3-948B-1728B52AA6E4}">
                  <adec:decorative xmlns:adec="http://schemas.microsoft.com/office/drawing/2017/decorative" val="0"/>
                </a:ext>
              </a:extLst>
            </p:cNvPr>
            <p:cNvSpPr>
              <a:spLocks noChangeShapeType="1"/>
            </p:cNvSpPr>
            <p:nvPr/>
          </p:nvSpPr>
          <p:spPr bwMode="auto">
            <a:xfrm flipV="1">
              <a:off x="7182514" y="6109748"/>
              <a:ext cx="10267434" cy="0"/>
            </a:xfrm>
            <a:prstGeom prst="line">
              <a:avLst/>
            </a:prstGeom>
            <a:noFill/>
            <a:ln w="12700">
              <a:solidFill>
                <a:sysClr val="windowText" lastClr="000000"/>
              </a:solidFill>
              <a:round/>
              <a:headEnd type="none" w="sm" len="sm"/>
              <a:tailEnd type="stealth" w="med" len="med"/>
            </a:ln>
            <a:effectLst/>
          </p:spPr>
          <p:txBody>
            <a:bodyPr wrap="none" lIns="68558" tIns="34279" rIns="68558" bIns="34279" anchor="ctr"/>
            <a:lstStyle/>
            <a:p>
              <a:pPr algn="ctr" defTabSz="685983" eaLnBrk="0" fontAlgn="base" hangingPunct="0">
                <a:spcBef>
                  <a:spcPct val="0"/>
                </a:spcBef>
                <a:spcAft>
                  <a:spcPct val="0"/>
                </a:spcAft>
                <a:defRPr/>
              </a:pPr>
              <a:endParaRPr lang="en-US" sz="750" b="1" kern="0" dirty="0">
                <a:solidFill>
                  <a:srgbClr val="FFFFFF"/>
                </a:solidFill>
                <a:latin typeface="Verdana"/>
                <a:cs typeface="Times New Roman" pitchFamily="18" charset="0"/>
              </a:endParaRPr>
            </a:p>
          </p:txBody>
        </p:sp>
      </p:grpSp>
      <p:sp>
        <p:nvSpPr>
          <p:cNvPr id="21" name="Folded Corner 54" descr="&quot;&quot;">
            <a:extLst>
              <a:ext uri="{FF2B5EF4-FFF2-40B4-BE49-F238E27FC236}">
                <a16:creationId xmlns:a16="http://schemas.microsoft.com/office/drawing/2014/main" id="{423632DC-9666-4D2F-9235-E20A74581DB8}"/>
              </a:ext>
              <a:ext uri="{C183D7F6-B498-43B3-948B-1728B52AA6E4}">
                <adec:decorative xmlns:adec="http://schemas.microsoft.com/office/drawing/2017/decorative" val="0"/>
              </a:ext>
            </a:extLst>
          </p:cNvPr>
          <p:cNvSpPr/>
          <p:nvPr/>
        </p:nvSpPr>
        <p:spPr bwMode="gray">
          <a:xfrm rot="21092585">
            <a:off x="4061757" y="2708575"/>
            <a:ext cx="699381" cy="578950"/>
          </a:xfrm>
          <a:prstGeom prst="foldedCorner">
            <a:avLst/>
          </a:prstGeom>
          <a:solidFill>
            <a:srgbClr val="FFFF00"/>
          </a:solidFill>
          <a:ln w="19050" algn="ctr">
            <a:noFill/>
            <a:miter lim="800000"/>
            <a:headEnd/>
            <a:tailEnd/>
          </a:ln>
        </p:spPr>
        <p:txBody>
          <a:bodyPr wrap="square" lIns="68598" tIns="68598" rIns="68598" bIns="68598" rtlCol="0" anchor="t"/>
          <a:lstStyle/>
          <a:p>
            <a:pPr>
              <a:lnSpc>
                <a:spcPct val="106000"/>
              </a:lnSpc>
            </a:pPr>
            <a:r>
              <a:rPr lang="en-US" sz="1100" dirty="0">
                <a:solidFill>
                  <a:srgbClr val="1C2F3F"/>
                </a:solidFill>
                <a:latin typeface="Verdana"/>
              </a:rPr>
              <a:t>Process</a:t>
            </a:r>
          </a:p>
        </p:txBody>
      </p:sp>
      <p:sp>
        <p:nvSpPr>
          <p:cNvPr id="22" name="Folded Corner 22" descr="&quot;&quot;">
            <a:extLst>
              <a:ext uri="{FF2B5EF4-FFF2-40B4-BE49-F238E27FC236}">
                <a16:creationId xmlns:a16="http://schemas.microsoft.com/office/drawing/2014/main" id="{4D3F5F9D-6068-4E40-B4AE-AD37A87C4D81}"/>
              </a:ext>
              <a:ext uri="{C183D7F6-B498-43B3-948B-1728B52AA6E4}">
                <adec:decorative xmlns:adec="http://schemas.microsoft.com/office/drawing/2017/decorative" val="0"/>
              </a:ext>
            </a:extLst>
          </p:cNvPr>
          <p:cNvSpPr/>
          <p:nvPr/>
        </p:nvSpPr>
        <p:spPr bwMode="gray">
          <a:xfrm rot="21092585">
            <a:off x="5749761" y="2489179"/>
            <a:ext cx="699381" cy="578950"/>
          </a:xfrm>
          <a:prstGeom prst="foldedCorner">
            <a:avLst/>
          </a:prstGeom>
          <a:solidFill>
            <a:srgbClr val="FFFF00"/>
          </a:solidFill>
          <a:ln w="19050" algn="ctr">
            <a:noFill/>
            <a:miter lim="800000"/>
            <a:headEnd/>
            <a:tailEnd/>
          </a:ln>
        </p:spPr>
        <p:txBody>
          <a:bodyPr wrap="square" lIns="68598" tIns="68598" rIns="68598" bIns="68598" rtlCol="0" anchor="t"/>
          <a:lstStyle/>
          <a:p>
            <a:pPr>
              <a:lnSpc>
                <a:spcPct val="106000"/>
              </a:lnSpc>
            </a:pPr>
            <a:r>
              <a:rPr lang="en-US" sz="1100" dirty="0">
                <a:solidFill>
                  <a:srgbClr val="1C2F3F"/>
                </a:solidFill>
                <a:latin typeface="Verdana"/>
              </a:rPr>
              <a:t>Process</a:t>
            </a:r>
          </a:p>
        </p:txBody>
      </p:sp>
      <p:sp>
        <p:nvSpPr>
          <p:cNvPr id="23" name="Folded Corner 22" descr="&quot;&quot;">
            <a:extLst>
              <a:ext uri="{FF2B5EF4-FFF2-40B4-BE49-F238E27FC236}">
                <a16:creationId xmlns:a16="http://schemas.microsoft.com/office/drawing/2014/main" id="{0581CAFF-9A08-49B5-81D4-9144762696C4}"/>
              </a:ext>
              <a:ext uri="{C183D7F6-B498-43B3-948B-1728B52AA6E4}">
                <adec:decorative xmlns:adec="http://schemas.microsoft.com/office/drawing/2017/decorative" val="0"/>
              </a:ext>
            </a:extLst>
          </p:cNvPr>
          <p:cNvSpPr/>
          <p:nvPr/>
        </p:nvSpPr>
        <p:spPr bwMode="gray">
          <a:xfrm rot="21092585">
            <a:off x="6051421" y="3300710"/>
            <a:ext cx="699381" cy="578950"/>
          </a:xfrm>
          <a:prstGeom prst="foldedCorner">
            <a:avLst/>
          </a:prstGeom>
          <a:solidFill>
            <a:srgbClr val="FFFF00"/>
          </a:solidFill>
          <a:ln w="19050" algn="ctr">
            <a:noFill/>
            <a:miter lim="800000"/>
            <a:headEnd/>
            <a:tailEnd/>
          </a:ln>
        </p:spPr>
        <p:txBody>
          <a:bodyPr wrap="square" lIns="68598" tIns="68598" rIns="68598" bIns="68598" rtlCol="0" anchor="t"/>
          <a:lstStyle/>
          <a:p>
            <a:pPr>
              <a:lnSpc>
                <a:spcPct val="106000"/>
              </a:lnSpc>
            </a:pPr>
            <a:r>
              <a:rPr lang="en-US" sz="1100" dirty="0">
                <a:solidFill>
                  <a:srgbClr val="1C2F3F"/>
                </a:solidFill>
                <a:latin typeface="Verdana"/>
              </a:rPr>
              <a:t>Process</a:t>
            </a:r>
          </a:p>
        </p:txBody>
      </p:sp>
      <p:sp>
        <p:nvSpPr>
          <p:cNvPr id="24" name="Folded Corner 22" descr="&quot;&quot;">
            <a:extLst>
              <a:ext uri="{FF2B5EF4-FFF2-40B4-BE49-F238E27FC236}">
                <a16:creationId xmlns:a16="http://schemas.microsoft.com/office/drawing/2014/main" id="{2077D45B-D2A6-434A-B4AE-A94A802CB81C}"/>
              </a:ext>
              <a:ext uri="{C183D7F6-B498-43B3-948B-1728B52AA6E4}">
                <adec:decorative xmlns:adec="http://schemas.microsoft.com/office/drawing/2017/decorative" val="0"/>
              </a:ext>
            </a:extLst>
          </p:cNvPr>
          <p:cNvSpPr/>
          <p:nvPr/>
        </p:nvSpPr>
        <p:spPr bwMode="gray">
          <a:xfrm rot="21092585">
            <a:off x="6581670" y="4006207"/>
            <a:ext cx="699381" cy="578950"/>
          </a:xfrm>
          <a:prstGeom prst="foldedCorner">
            <a:avLst/>
          </a:prstGeom>
          <a:solidFill>
            <a:srgbClr val="FFFF00"/>
          </a:solidFill>
          <a:ln w="19050" algn="ctr">
            <a:noFill/>
            <a:miter lim="800000"/>
            <a:headEnd/>
            <a:tailEnd/>
          </a:ln>
        </p:spPr>
        <p:txBody>
          <a:bodyPr wrap="square" lIns="68598" tIns="68598" rIns="68598" bIns="68598" rtlCol="0" anchor="t"/>
          <a:lstStyle/>
          <a:p>
            <a:pPr>
              <a:lnSpc>
                <a:spcPct val="106000"/>
              </a:lnSpc>
            </a:pPr>
            <a:r>
              <a:rPr lang="en-US" sz="1100" dirty="0">
                <a:solidFill>
                  <a:srgbClr val="1C2F3F"/>
                </a:solidFill>
                <a:latin typeface="Verdana"/>
              </a:rPr>
              <a:t>Process</a:t>
            </a:r>
          </a:p>
        </p:txBody>
      </p:sp>
      <p:sp>
        <p:nvSpPr>
          <p:cNvPr id="25" name="Folded Corner 22" descr="&quot;&quot;">
            <a:extLst>
              <a:ext uri="{FF2B5EF4-FFF2-40B4-BE49-F238E27FC236}">
                <a16:creationId xmlns:a16="http://schemas.microsoft.com/office/drawing/2014/main" id="{59093847-9F58-4BBD-B3A1-518F2E6BA8DD}"/>
              </a:ext>
              <a:ext uri="{C183D7F6-B498-43B3-948B-1728B52AA6E4}">
                <adec:decorative xmlns:adec="http://schemas.microsoft.com/office/drawing/2017/decorative" val="0"/>
              </a:ext>
            </a:extLst>
          </p:cNvPr>
          <p:cNvSpPr/>
          <p:nvPr/>
        </p:nvSpPr>
        <p:spPr bwMode="gray">
          <a:xfrm rot="21092585">
            <a:off x="6635978" y="2351283"/>
            <a:ext cx="699381" cy="578950"/>
          </a:xfrm>
          <a:prstGeom prst="foldedCorner">
            <a:avLst/>
          </a:prstGeom>
          <a:solidFill>
            <a:srgbClr val="FFFF00"/>
          </a:solidFill>
          <a:ln w="19050" algn="ctr">
            <a:noFill/>
            <a:miter lim="800000"/>
            <a:headEnd/>
            <a:tailEnd/>
          </a:ln>
        </p:spPr>
        <p:txBody>
          <a:bodyPr wrap="square" lIns="68598" tIns="68598" rIns="68598" bIns="68598" rtlCol="0" anchor="t"/>
          <a:lstStyle/>
          <a:p>
            <a:pPr>
              <a:lnSpc>
                <a:spcPct val="106000"/>
              </a:lnSpc>
            </a:pPr>
            <a:r>
              <a:rPr lang="en-US" sz="1100" dirty="0">
                <a:solidFill>
                  <a:srgbClr val="1C2F3F"/>
                </a:solidFill>
                <a:latin typeface="Verdana"/>
              </a:rPr>
              <a:t>Process</a:t>
            </a:r>
          </a:p>
        </p:txBody>
      </p:sp>
      <p:sp>
        <p:nvSpPr>
          <p:cNvPr id="26" name="Folded Corner 22" descr="&quot;&quot;">
            <a:extLst>
              <a:ext uri="{FF2B5EF4-FFF2-40B4-BE49-F238E27FC236}">
                <a16:creationId xmlns:a16="http://schemas.microsoft.com/office/drawing/2014/main" id="{853F0FEF-CCDA-4524-AF40-912CC5FB0926}"/>
              </a:ext>
              <a:ext uri="{C183D7F6-B498-43B3-948B-1728B52AA6E4}">
                <adec:decorative xmlns:adec="http://schemas.microsoft.com/office/drawing/2017/decorative" val="0"/>
              </a:ext>
            </a:extLst>
          </p:cNvPr>
          <p:cNvSpPr/>
          <p:nvPr/>
        </p:nvSpPr>
        <p:spPr bwMode="gray">
          <a:xfrm rot="21092585">
            <a:off x="7350963" y="2933753"/>
            <a:ext cx="699381" cy="578950"/>
          </a:xfrm>
          <a:prstGeom prst="foldedCorner">
            <a:avLst/>
          </a:prstGeom>
          <a:solidFill>
            <a:srgbClr val="FFFF00"/>
          </a:solidFill>
          <a:ln w="19050" algn="ctr">
            <a:noFill/>
            <a:miter lim="800000"/>
            <a:headEnd/>
            <a:tailEnd/>
          </a:ln>
        </p:spPr>
        <p:txBody>
          <a:bodyPr wrap="square" lIns="68598" tIns="68598" rIns="68598" bIns="68598" rtlCol="0" anchor="t"/>
          <a:lstStyle/>
          <a:p>
            <a:pPr>
              <a:lnSpc>
                <a:spcPct val="106000"/>
              </a:lnSpc>
            </a:pPr>
            <a:r>
              <a:rPr lang="en-US" sz="1100" dirty="0">
                <a:solidFill>
                  <a:srgbClr val="1C2F3F"/>
                </a:solidFill>
                <a:latin typeface="Verdana"/>
              </a:rPr>
              <a:t>Process</a:t>
            </a:r>
          </a:p>
        </p:txBody>
      </p:sp>
      <p:sp>
        <p:nvSpPr>
          <p:cNvPr id="27" name="Folded Corner 22" descr="&quot;&quot;">
            <a:extLst>
              <a:ext uri="{FF2B5EF4-FFF2-40B4-BE49-F238E27FC236}">
                <a16:creationId xmlns:a16="http://schemas.microsoft.com/office/drawing/2014/main" id="{0A93E586-EA1A-4DAA-877F-055DCBAD374D}"/>
              </a:ext>
              <a:ext uri="{C183D7F6-B498-43B3-948B-1728B52AA6E4}">
                <adec:decorative xmlns:adec="http://schemas.microsoft.com/office/drawing/2017/decorative" val="0"/>
              </a:ext>
            </a:extLst>
          </p:cNvPr>
          <p:cNvSpPr/>
          <p:nvPr/>
        </p:nvSpPr>
        <p:spPr bwMode="gray">
          <a:xfrm rot="21092585">
            <a:off x="7599001" y="2559908"/>
            <a:ext cx="726540" cy="692431"/>
          </a:xfrm>
          <a:prstGeom prst="foldedCorner">
            <a:avLst/>
          </a:prstGeom>
          <a:solidFill>
            <a:srgbClr val="FFFF00"/>
          </a:solidFill>
          <a:ln w="19050" algn="ctr">
            <a:noFill/>
            <a:miter lim="800000"/>
            <a:headEnd/>
            <a:tailEnd/>
          </a:ln>
        </p:spPr>
        <p:txBody>
          <a:bodyPr wrap="square" lIns="68598" tIns="68598" rIns="68598" bIns="68598" rtlCol="0" anchor="t"/>
          <a:lstStyle/>
          <a:p>
            <a:pPr>
              <a:lnSpc>
                <a:spcPct val="106000"/>
              </a:lnSpc>
            </a:pPr>
            <a:r>
              <a:rPr lang="en-US" sz="1100" dirty="0">
                <a:solidFill>
                  <a:srgbClr val="1C2F3F"/>
                </a:solidFill>
                <a:latin typeface="Verdana"/>
              </a:rPr>
              <a:t>Process</a:t>
            </a:r>
          </a:p>
        </p:txBody>
      </p:sp>
      <p:sp>
        <p:nvSpPr>
          <p:cNvPr id="28" name="Folded Corner 22" descr="&quot;&quot;">
            <a:extLst>
              <a:ext uri="{FF2B5EF4-FFF2-40B4-BE49-F238E27FC236}">
                <a16:creationId xmlns:a16="http://schemas.microsoft.com/office/drawing/2014/main" id="{14430D5D-2519-4541-B2EC-F58888C6A253}"/>
              </a:ext>
              <a:ext uri="{C183D7F6-B498-43B3-948B-1728B52AA6E4}">
                <adec:decorative xmlns:adec="http://schemas.microsoft.com/office/drawing/2017/decorative" val="0"/>
              </a:ext>
            </a:extLst>
          </p:cNvPr>
          <p:cNvSpPr/>
          <p:nvPr/>
        </p:nvSpPr>
        <p:spPr bwMode="gray">
          <a:xfrm rot="21092585">
            <a:off x="8856407" y="2268920"/>
            <a:ext cx="699381" cy="578950"/>
          </a:xfrm>
          <a:prstGeom prst="foldedCorner">
            <a:avLst/>
          </a:prstGeom>
          <a:solidFill>
            <a:srgbClr val="FFFF00"/>
          </a:solidFill>
          <a:ln w="19050" algn="ctr">
            <a:noFill/>
            <a:miter lim="800000"/>
            <a:headEnd/>
            <a:tailEnd/>
          </a:ln>
        </p:spPr>
        <p:txBody>
          <a:bodyPr wrap="square" lIns="68598" tIns="68598" rIns="68598" bIns="68598" rtlCol="0" anchor="t"/>
          <a:lstStyle/>
          <a:p>
            <a:pPr>
              <a:lnSpc>
                <a:spcPct val="106000"/>
              </a:lnSpc>
            </a:pPr>
            <a:r>
              <a:rPr lang="en-US" sz="1100" dirty="0">
                <a:solidFill>
                  <a:srgbClr val="1C2F3F"/>
                </a:solidFill>
                <a:latin typeface="Verdana"/>
              </a:rPr>
              <a:t>Process</a:t>
            </a:r>
          </a:p>
        </p:txBody>
      </p:sp>
      <p:sp>
        <p:nvSpPr>
          <p:cNvPr id="29" name="Folded Corner 22" descr="&quot;&quot;">
            <a:extLst>
              <a:ext uri="{FF2B5EF4-FFF2-40B4-BE49-F238E27FC236}">
                <a16:creationId xmlns:a16="http://schemas.microsoft.com/office/drawing/2014/main" id="{BE62E37F-BCA7-4228-9940-E6209139BCD3}"/>
              </a:ext>
              <a:ext uri="{C183D7F6-B498-43B3-948B-1728B52AA6E4}">
                <adec:decorative xmlns:adec="http://schemas.microsoft.com/office/drawing/2017/decorative" val="0"/>
              </a:ext>
            </a:extLst>
          </p:cNvPr>
          <p:cNvSpPr/>
          <p:nvPr/>
        </p:nvSpPr>
        <p:spPr bwMode="gray">
          <a:xfrm rot="21092585">
            <a:off x="9069488" y="4423580"/>
            <a:ext cx="699381" cy="578950"/>
          </a:xfrm>
          <a:prstGeom prst="foldedCorner">
            <a:avLst/>
          </a:prstGeom>
          <a:solidFill>
            <a:srgbClr val="FFFF00"/>
          </a:solidFill>
          <a:ln w="19050" algn="ctr">
            <a:noFill/>
            <a:miter lim="800000"/>
            <a:headEnd/>
            <a:tailEnd/>
          </a:ln>
        </p:spPr>
        <p:txBody>
          <a:bodyPr wrap="square" lIns="68598" tIns="68598" rIns="68598" bIns="68598" rtlCol="0" anchor="t"/>
          <a:lstStyle/>
          <a:p>
            <a:pPr>
              <a:lnSpc>
                <a:spcPct val="106000"/>
              </a:lnSpc>
            </a:pPr>
            <a:r>
              <a:rPr lang="en-US" sz="1100" dirty="0">
                <a:solidFill>
                  <a:srgbClr val="1C2F3F"/>
                </a:solidFill>
                <a:latin typeface="Verdana"/>
              </a:rPr>
              <a:t>Process</a:t>
            </a:r>
          </a:p>
        </p:txBody>
      </p:sp>
      <p:sp>
        <p:nvSpPr>
          <p:cNvPr id="30" name="Folded Corner 22" descr="&quot;&quot;">
            <a:extLst>
              <a:ext uri="{FF2B5EF4-FFF2-40B4-BE49-F238E27FC236}">
                <a16:creationId xmlns:a16="http://schemas.microsoft.com/office/drawing/2014/main" id="{10F7DBC0-7042-418D-9433-6DA09276A482}"/>
              </a:ext>
              <a:ext uri="{C183D7F6-B498-43B3-948B-1728B52AA6E4}">
                <adec:decorative xmlns:adec="http://schemas.microsoft.com/office/drawing/2017/decorative" val="0"/>
              </a:ext>
            </a:extLst>
          </p:cNvPr>
          <p:cNvSpPr/>
          <p:nvPr/>
        </p:nvSpPr>
        <p:spPr bwMode="gray">
          <a:xfrm rot="21092585">
            <a:off x="8744741" y="3507770"/>
            <a:ext cx="699381" cy="578950"/>
          </a:xfrm>
          <a:prstGeom prst="foldedCorner">
            <a:avLst/>
          </a:prstGeom>
          <a:solidFill>
            <a:srgbClr val="FFFF00"/>
          </a:solidFill>
          <a:ln w="19050" algn="ctr">
            <a:noFill/>
            <a:miter lim="800000"/>
            <a:headEnd/>
            <a:tailEnd/>
          </a:ln>
        </p:spPr>
        <p:txBody>
          <a:bodyPr wrap="square" lIns="68598" tIns="68598" rIns="68598" bIns="68598" rtlCol="0" anchor="t"/>
          <a:lstStyle/>
          <a:p>
            <a:pPr>
              <a:lnSpc>
                <a:spcPct val="106000"/>
              </a:lnSpc>
            </a:pPr>
            <a:r>
              <a:rPr lang="en-US" sz="1100" dirty="0">
                <a:solidFill>
                  <a:srgbClr val="1C2F3F"/>
                </a:solidFill>
                <a:latin typeface="Verdana"/>
              </a:rPr>
              <a:t>Process</a:t>
            </a:r>
          </a:p>
        </p:txBody>
      </p:sp>
      <p:sp>
        <p:nvSpPr>
          <p:cNvPr id="31" name="Folded Corner 22" descr="&quot;&quot;">
            <a:extLst>
              <a:ext uri="{FF2B5EF4-FFF2-40B4-BE49-F238E27FC236}">
                <a16:creationId xmlns:a16="http://schemas.microsoft.com/office/drawing/2014/main" id="{0118B528-ABE2-4FE1-95F0-6708D63E6A6C}"/>
              </a:ext>
              <a:ext uri="{C183D7F6-B498-43B3-948B-1728B52AA6E4}">
                <adec:decorative xmlns:adec="http://schemas.microsoft.com/office/drawing/2017/decorative" val="0"/>
              </a:ext>
            </a:extLst>
          </p:cNvPr>
          <p:cNvSpPr/>
          <p:nvPr/>
        </p:nvSpPr>
        <p:spPr bwMode="gray">
          <a:xfrm rot="21092585">
            <a:off x="3181637" y="2947961"/>
            <a:ext cx="699381" cy="578950"/>
          </a:xfrm>
          <a:prstGeom prst="foldedCorner">
            <a:avLst/>
          </a:prstGeom>
          <a:solidFill>
            <a:srgbClr val="FFFF00"/>
          </a:solidFill>
          <a:ln w="19050" algn="ctr">
            <a:noFill/>
            <a:miter lim="800000"/>
            <a:headEnd/>
            <a:tailEnd/>
          </a:ln>
        </p:spPr>
        <p:txBody>
          <a:bodyPr wrap="square" lIns="68598" tIns="68598" rIns="68598" bIns="68598" rtlCol="0" anchor="t"/>
          <a:lstStyle/>
          <a:p>
            <a:pPr>
              <a:lnSpc>
                <a:spcPct val="106000"/>
              </a:lnSpc>
            </a:pPr>
            <a:r>
              <a:rPr lang="en-US" sz="1100" dirty="0">
                <a:solidFill>
                  <a:srgbClr val="1C2F3F"/>
                </a:solidFill>
                <a:latin typeface="Verdana"/>
              </a:rPr>
              <a:t>Process</a:t>
            </a:r>
          </a:p>
        </p:txBody>
      </p:sp>
    </p:spTree>
    <p:extLst>
      <p:ext uri="{BB962C8B-B14F-4D97-AF65-F5344CB8AC3E}">
        <p14:creationId xmlns:p14="http://schemas.microsoft.com/office/powerpoint/2010/main" val="3221632310"/>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Key Process and Reporting Mechanisms for Robotics Projects at ">
            <a:extLst>
              <a:ext uri="{FF2B5EF4-FFF2-40B4-BE49-F238E27FC236}">
                <a16:creationId xmlns:a16="http://schemas.microsoft.com/office/drawing/2014/main" id="{3307DDA3-DF7E-4D3A-A5E9-3DA60ED389DF}"/>
              </a:ext>
            </a:extLst>
          </p:cNvPr>
          <p:cNvSpPr>
            <a:spLocks noGrp="1"/>
          </p:cNvSpPr>
          <p:nvPr>
            <p:ph type="title"/>
          </p:nvPr>
        </p:nvSpPr>
        <p:spPr>
          <a:xfrm>
            <a:off x="469900" y="1700213"/>
            <a:ext cx="10418233" cy="1592403"/>
          </a:xfrm>
        </p:spPr>
        <p:txBody>
          <a:bodyPr/>
          <a:lstStyle/>
          <a:p>
            <a:r>
              <a:rPr lang="en-US" dirty="0"/>
              <a:t>Key Process and Reporting Mechanisms for Robotics Projects at USDA</a:t>
            </a:r>
          </a:p>
        </p:txBody>
      </p:sp>
    </p:spTree>
    <p:extLst>
      <p:ext uri="{BB962C8B-B14F-4D97-AF65-F5344CB8AC3E}">
        <p14:creationId xmlns:p14="http://schemas.microsoft.com/office/powerpoint/2010/main" val="3069145217"/>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Key Documents to Capture the Pre-Development Information">
            <a:extLst>
              <a:ext uri="{FF2B5EF4-FFF2-40B4-BE49-F238E27FC236}">
                <a16:creationId xmlns:a16="http://schemas.microsoft.com/office/drawing/2014/main" id="{30B9CA98-5339-44FC-886B-2EB2EE9FE8BF}"/>
              </a:ext>
            </a:extLst>
          </p:cNvPr>
          <p:cNvSpPr>
            <a:spLocks noGrp="1"/>
          </p:cNvSpPr>
          <p:nvPr>
            <p:ph type="title"/>
          </p:nvPr>
        </p:nvSpPr>
        <p:spPr/>
        <p:txBody>
          <a:bodyPr/>
          <a:lstStyle/>
          <a:p>
            <a:r>
              <a:rPr lang="en-US" dirty="0"/>
              <a:t>Key Documents to Capture the Pre-Development Information</a:t>
            </a:r>
          </a:p>
        </p:txBody>
      </p:sp>
      <p:sp>
        <p:nvSpPr>
          <p:cNvPr id="8" name="TextBox 7" descr="The SMO uses three key documents during the Pre-Development phase:&#10;Process Assessment – Initial Questionnaire&#10;Basic, 10-question document to be completed by the End User&#10;End User receives as an email from the SMO RPA Inbox after submitting a request&#10;Answers “Is the submitted process automatable?” and “Does the submitter understand the process?”&#10;Process Assessment – Intake Form&#10;More onerous tool that requires the assistance of a SMO member to complete. &#10;Completion occurs either in-person or through Skype.&#10;Answers “Is the process a good candidate for automation?”, “What is the impact of the process for the organization?” and “What is the estimated level of effort to build the automation”&#10;Process Design Document&#10;Defines the robotics process automation scope&#10;Describes the automated process step-by-step, to include high level process diagrams, technical systems, process triggers, and process inputs and outputs&#10;Provides a detailed keystroke mapping of the end result automated process&#10;Highlights variations to the previously agreed process&#10;">
            <a:extLst>
              <a:ext uri="{FF2B5EF4-FFF2-40B4-BE49-F238E27FC236}">
                <a16:creationId xmlns:a16="http://schemas.microsoft.com/office/drawing/2014/main" id="{7580AD1A-C481-4A99-90FC-C32CCC6A0E07}"/>
              </a:ext>
            </a:extLst>
          </p:cNvPr>
          <p:cNvSpPr txBox="1"/>
          <p:nvPr/>
        </p:nvSpPr>
        <p:spPr bwMode="gray">
          <a:xfrm>
            <a:off x="264695" y="1034716"/>
            <a:ext cx="11457407" cy="5736198"/>
          </a:xfrm>
          <a:prstGeom prst="rect">
            <a:avLst/>
          </a:prstGeom>
        </p:spPr>
        <p:txBody>
          <a:bodyPr wrap="square" lIns="0" rIns="0" rtlCol="0" anchor="t" anchorCtr="0">
            <a:normAutofit/>
          </a:bodyPr>
          <a:lstStyle/>
          <a:p>
            <a:r>
              <a:rPr lang="en-US" sz="1800" b="1" dirty="0">
                <a:solidFill>
                  <a:schemeClr val="accent1"/>
                </a:solidFill>
              </a:rPr>
              <a:t>The SMO uses three key documents during the Pre-Development phase:</a:t>
            </a:r>
          </a:p>
          <a:p>
            <a:pPr marL="285750" indent="-285750">
              <a:buFont typeface="Arial" panose="020B0604020202020204" pitchFamily="34" charset="0"/>
              <a:buChar char="•"/>
            </a:pPr>
            <a:r>
              <a:rPr lang="en-US" sz="1600" b="1" dirty="0"/>
              <a:t>Process Assessment – Initial Questionnaire</a:t>
            </a:r>
          </a:p>
          <a:p>
            <a:pPr marL="895335" lvl="1" indent="-285750">
              <a:buFont typeface="Arial" panose="020B0604020202020204" pitchFamily="34" charset="0"/>
              <a:buChar char="•"/>
            </a:pPr>
            <a:r>
              <a:rPr lang="en-US" sz="1500" dirty="0"/>
              <a:t>Basic, 10-question document to be completed by the End User</a:t>
            </a:r>
          </a:p>
          <a:p>
            <a:pPr marL="895335" lvl="1" indent="-285750">
              <a:buFont typeface="Arial" panose="020B0604020202020204" pitchFamily="34" charset="0"/>
              <a:buChar char="•"/>
            </a:pPr>
            <a:r>
              <a:rPr lang="en-US" sz="1500" dirty="0"/>
              <a:t>End User receives as an email from the SMO RPA Inbox after submitting a request</a:t>
            </a:r>
          </a:p>
          <a:p>
            <a:pPr marL="895335" lvl="1" indent="-285750">
              <a:buFont typeface="Arial" panose="020B0604020202020204" pitchFamily="34" charset="0"/>
              <a:buChar char="•"/>
            </a:pPr>
            <a:r>
              <a:rPr lang="en-US" sz="1500" dirty="0"/>
              <a:t>Answers “Is the submitted process automatable?” and “Does the submitter understand the process?”</a:t>
            </a:r>
          </a:p>
          <a:p>
            <a:pPr marL="285750" indent="-285750">
              <a:buFont typeface="Arial" panose="020B0604020202020204" pitchFamily="34" charset="0"/>
              <a:buChar char="•"/>
            </a:pPr>
            <a:r>
              <a:rPr lang="en-US" sz="1600" b="1" dirty="0">
                <a:solidFill>
                  <a:schemeClr val="tx1"/>
                </a:solidFill>
              </a:rPr>
              <a:t>Process Assessment – Intake Form</a:t>
            </a:r>
          </a:p>
          <a:p>
            <a:pPr marL="895335" lvl="1" indent="-285750">
              <a:buFont typeface="Arial" panose="020B0604020202020204" pitchFamily="34" charset="0"/>
              <a:buChar char="•"/>
            </a:pPr>
            <a:r>
              <a:rPr lang="en-US" sz="1500" dirty="0"/>
              <a:t>More onerous tool that requires the assistance of a SMO member to complete. </a:t>
            </a:r>
          </a:p>
          <a:p>
            <a:pPr marL="895335" lvl="1" indent="-285750">
              <a:buFont typeface="Arial" panose="020B0604020202020204" pitchFamily="34" charset="0"/>
              <a:buChar char="•"/>
            </a:pPr>
            <a:r>
              <a:rPr lang="en-US" sz="1500" dirty="0"/>
              <a:t>Completion occurs either in-person or through Skype.</a:t>
            </a:r>
          </a:p>
          <a:p>
            <a:pPr marL="895335" lvl="1" indent="-285750">
              <a:buFont typeface="Arial" panose="020B0604020202020204" pitchFamily="34" charset="0"/>
              <a:buChar char="•"/>
            </a:pPr>
            <a:r>
              <a:rPr lang="en-US" sz="1500" dirty="0"/>
              <a:t>Answers “Is the process a good candidate for automation?”, “What is the impact of the process for the organization?” and “What is the estimated level of effort to build the automation”</a:t>
            </a:r>
          </a:p>
          <a:p>
            <a:pPr marL="285750" indent="-285750">
              <a:buFont typeface="Arial" panose="020B0604020202020204" pitchFamily="34" charset="0"/>
              <a:buChar char="•"/>
            </a:pPr>
            <a:r>
              <a:rPr lang="en-US" sz="1600" b="1" dirty="0"/>
              <a:t>Process Design Document</a:t>
            </a:r>
          </a:p>
          <a:p>
            <a:pPr marL="895335" lvl="1" indent="-285750">
              <a:buFont typeface="Arial" panose="020B0604020202020204" pitchFamily="34" charset="0"/>
              <a:buChar char="•"/>
            </a:pPr>
            <a:r>
              <a:rPr lang="en-US" sz="1500" dirty="0"/>
              <a:t>Defines the robotics process automation scope</a:t>
            </a:r>
          </a:p>
          <a:p>
            <a:pPr marL="895335" lvl="1" indent="-285750">
              <a:buFont typeface="Arial" panose="020B0604020202020204" pitchFamily="34" charset="0"/>
              <a:buChar char="•"/>
            </a:pPr>
            <a:r>
              <a:rPr lang="en-US" sz="1500" dirty="0"/>
              <a:t>Describes the automated process step-by-step, to include high level process diagrams, technical systems, process triggers, and process inputs and outputs</a:t>
            </a:r>
          </a:p>
          <a:p>
            <a:pPr marL="895335" lvl="1" indent="-285750">
              <a:buFont typeface="Arial" panose="020B0604020202020204" pitchFamily="34" charset="0"/>
              <a:buChar char="•"/>
            </a:pPr>
            <a:r>
              <a:rPr lang="en-US" sz="1500" dirty="0"/>
              <a:t>Provides a detailed keystroke mapping of the end result automated process</a:t>
            </a:r>
          </a:p>
          <a:p>
            <a:pPr marL="895335" lvl="1" indent="-285750">
              <a:buFont typeface="Arial" panose="020B0604020202020204" pitchFamily="34" charset="0"/>
              <a:buChar char="•"/>
            </a:pPr>
            <a:r>
              <a:rPr lang="en-US" sz="1500" dirty="0"/>
              <a:t>Highlights variations to the previously agreed process</a:t>
            </a:r>
            <a:endParaRPr lang="en-US" sz="1400" dirty="0"/>
          </a:p>
        </p:txBody>
      </p:sp>
    </p:spTree>
    <p:extLst>
      <p:ext uri="{BB962C8B-B14F-4D97-AF65-F5344CB8AC3E}">
        <p14:creationId xmlns:p14="http://schemas.microsoft.com/office/powerpoint/2010/main" val="3888037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What goes into the Process Definition Document?">
            <a:extLst>
              <a:ext uri="{FF2B5EF4-FFF2-40B4-BE49-F238E27FC236}">
                <a16:creationId xmlns:a16="http://schemas.microsoft.com/office/drawing/2014/main" id="{F1EC2672-8D3D-4C1C-8A73-B5FF6C2D78C2}"/>
              </a:ext>
            </a:extLst>
          </p:cNvPr>
          <p:cNvSpPr>
            <a:spLocks noGrp="1"/>
          </p:cNvSpPr>
          <p:nvPr>
            <p:ph type="title"/>
          </p:nvPr>
        </p:nvSpPr>
        <p:spPr/>
        <p:txBody>
          <a:bodyPr/>
          <a:lstStyle/>
          <a:p>
            <a:r>
              <a:rPr lang="en-US" dirty="0"/>
              <a:t>What goes into the Process Definition Document?</a:t>
            </a:r>
          </a:p>
        </p:txBody>
      </p:sp>
      <p:sp>
        <p:nvSpPr>
          <p:cNvPr id="17" name="TextBox 16" descr="Process Definition Document (PDD)&#10;Once the customer / requesting organization agrees to the evaluation and cost buildup, the SMO Development Team will conduct multiple process walk-throughs with the process owner(s). These include in-person walk-throughs, screen shares, recordings, etc. The complexity of the automation and the current state of process documentation will dictate the number of walk-throughs.&#10;">
            <a:extLst>
              <a:ext uri="{FF2B5EF4-FFF2-40B4-BE49-F238E27FC236}">
                <a16:creationId xmlns:a16="http://schemas.microsoft.com/office/drawing/2014/main" id="{3AD2FA5B-B540-432B-9A15-3BD2FB91FDA4}"/>
              </a:ext>
            </a:extLst>
          </p:cNvPr>
          <p:cNvSpPr txBox="1"/>
          <p:nvPr/>
        </p:nvSpPr>
        <p:spPr>
          <a:xfrm>
            <a:off x="499619" y="983412"/>
            <a:ext cx="11255233" cy="1184940"/>
          </a:xfrm>
          <a:prstGeom prst="rect">
            <a:avLst/>
          </a:prstGeom>
          <a:noFill/>
        </p:spPr>
        <p:txBody>
          <a:bodyPr wrap="square" rtlCol="0">
            <a:spAutoFit/>
          </a:bodyPr>
          <a:lstStyle/>
          <a:p>
            <a:pPr>
              <a:spcAft>
                <a:spcPts val="600"/>
              </a:spcAft>
            </a:pPr>
            <a:r>
              <a:rPr lang="en-US" b="1" dirty="0">
                <a:solidFill>
                  <a:srgbClr val="000000"/>
                </a:solidFill>
                <a:latin typeface="Arial" panose="020B0604020202020204" pitchFamily="34" charset="0"/>
                <a:cs typeface="Arial" panose="020B0604020202020204" pitchFamily="34" charset="0"/>
              </a:rPr>
              <a:t>Process Definition Document (PDD)</a:t>
            </a:r>
          </a:p>
          <a:p>
            <a:pPr>
              <a:spcAft>
                <a:spcPts val="600"/>
              </a:spcAft>
            </a:pPr>
            <a:r>
              <a:rPr lang="en-US" sz="1400" dirty="0">
                <a:solidFill>
                  <a:srgbClr val="000000"/>
                </a:solidFill>
                <a:latin typeface="Arial" panose="020B0604020202020204" pitchFamily="34" charset="0"/>
                <a:cs typeface="Arial" panose="020B0604020202020204" pitchFamily="34" charset="0"/>
              </a:rPr>
              <a:t>Once the customer / requesting organization agrees to the evaluation and cost buildup, the SMO Development Team will conduct multiple process walk-throughs with the process owner(s). These include in-person walk-throughs, screen shares, recordings, etc. The complexity of the automation and the current state of process documentation will dictate the number of walk-throughs.</a:t>
            </a:r>
          </a:p>
        </p:txBody>
      </p:sp>
    </p:spTree>
    <p:extLst>
      <p:ext uri="{BB962C8B-B14F-4D97-AF65-F5344CB8AC3E}">
        <p14:creationId xmlns:p14="http://schemas.microsoft.com/office/powerpoint/2010/main" val="8256479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Questions">
            <a:extLst>
              <a:ext uri="{FF2B5EF4-FFF2-40B4-BE49-F238E27FC236}">
                <a16:creationId xmlns:a16="http://schemas.microsoft.com/office/drawing/2014/main" id="{8ED98FE5-B1AD-4747-981D-EA15A4538B9B}"/>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244673123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Introduction and Objectives">
            <a:extLst>
              <a:ext uri="{FF2B5EF4-FFF2-40B4-BE49-F238E27FC236}">
                <a16:creationId xmlns:a16="http://schemas.microsoft.com/office/drawing/2014/main" id="{8ED98FE5-B1AD-4747-981D-EA15A4538B9B}"/>
              </a:ext>
            </a:extLst>
          </p:cNvPr>
          <p:cNvSpPr>
            <a:spLocks noGrp="1"/>
          </p:cNvSpPr>
          <p:nvPr>
            <p:ph type="title"/>
          </p:nvPr>
        </p:nvSpPr>
        <p:spPr/>
        <p:txBody>
          <a:bodyPr/>
          <a:lstStyle/>
          <a:p>
            <a:r>
              <a:rPr lang="en-US" dirty="0"/>
              <a:t>Introduction and Objectives</a:t>
            </a:r>
          </a:p>
        </p:txBody>
      </p:sp>
    </p:spTree>
    <p:extLst>
      <p:ext uri="{BB962C8B-B14F-4D97-AF65-F5344CB8AC3E}">
        <p14:creationId xmlns:p14="http://schemas.microsoft.com/office/powerpoint/2010/main" val="114306243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descr="RPA – What It Is and Is Not">
            <a:extLst>
              <a:ext uri="{FF2B5EF4-FFF2-40B4-BE49-F238E27FC236}">
                <a16:creationId xmlns:a16="http://schemas.microsoft.com/office/drawing/2014/main" id="{D68C29BD-853E-4132-BC8E-D85C7FDA9C33}"/>
              </a:ext>
            </a:extLst>
          </p:cNvPr>
          <p:cNvSpPr>
            <a:spLocks noGrp="1"/>
          </p:cNvSpPr>
          <p:nvPr>
            <p:ph type="title"/>
          </p:nvPr>
        </p:nvSpPr>
        <p:spPr/>
        <p:txBody>
          <a:bodyPr/>
          <a:lstStyle/>
          <a:p>
            <a:r>
              <a:rPr lang="en-US" dirty="0"/>
              <a:t>RPA – What It Is and Is Not</a:t>
            </a:r>
          </a:p>
        </p:txBody>
      </p:sp>
      <p:sp>
        <p:nvSpPr>
          <p:cNvPr id="39" name="Title 1" descr="RPA is ...">
            <a:extLst>
              <a:ext uri="{FF2B5EF4-FFF2-40B4-BE49-F238E27FC236}">
                <a16:creationId xmlns:a16="http://schemas.microsoft.com/office/drawing/2014/main" id="{01F9698A-922C-4F56-AFCD-D34A41F4B6F9}"/>
              </a:ext>
            </a:extLst>
          </p:cNvPr>
          <p:cNvSpPr txBox="1">
            <a:spLocks/>
          </p:cNvSpPr>
          <p:nvPr/>
        </p:nvSpPr>
        <p:spPr>
          <a:xfrm>
            <a:off x="-1419198" y="1118695"/>
            <a:ext cx="11227323" cy="558702"/>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b="1" dirty="0"/>
          </a:p>
        </p:txBody>
      </p:sp>
      <p:graphicFrame>
        <p:nvGraphicFramePr>
          <p:cNvPr id="155" name="Table 154" descr="Process Robotics is and Process Robotics is not">
            <a:extLst>
              <a:ext uri="{FF2B5EF4-FFF2-40B4-BE49-F238E27FC236}">
                <a16:creationId xmlns:a16="http://schemas.microsoft.com/office/drawing/2014/main" id="{DA14DC34-1D4E-423A-A084-6005B02D1ABA}"/>
              </a:ext>
            </a:extLst>
          </p:cNvPr>
          <p:cNvGraphicFramePr>
            <a:graphicFrameLocks noGrp="1"/>
          </p:cNvGraphicFramePr>
          <p:nvPr>
            <p:extLst>
              <p:ext uri="{D42A27DB-BD31-4B8C-83A1-F6EECF244321}">
                <p14:modId xmlns:p14="http://schemas.microsoft.com/office/powerpoint/2010/main" val="2036573114"/>
              </p:ext>
            </p:extLst>
          </p:nvPr>
        </p:nvGraphicFramePr>
        <p:xfrm>
          <a:off x="609600" y="1228934"/>
          <a:ext cx="10972800" cy="2194560"/>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1354112126"/>
                    </a:ext>
                  </a:extLst>
                </a:gridCol>
                <a:gridCol w="1569720">
                  <a:extLst>
                    <a:ext uri="{9D8B030D-6E8A-4147-A177-3AD203B41FA5}">
                      <a16:colId xmlns:a16="http://schemas.microsoft.com/office/drawing/2014/main" val="3863364964"/>
                    </a:ext>
                  </a:extLst>
                </a:gridCol>
                <a:gridCol w="4831080">
                  <a:extLst>
                    <a:ext uri="{9D8B030D-6E8A-4147-A177-3AD203B41FA5}">
                      <a16:colId xmlns:a16="http://schemas.microsoft.com/office/drawing/2014/main" val="2756635533"/>
                    </a:ext>
                  </a:extLst>
                </a:gridCol>
              </a:tblGrid>
              <a:tr h="274320">
                <a:tc>
                  <a:txBody>
                    <a:bodyPr/>
                    <a:lstStyle/>
                    <a:p>
                      <a:r>
                        <a:rPr lang="en-US" sz="1800" dirty="0">
                          <a:solidFill>
                            <a:schemeClr val="tx1"/>
                          </a:solidFill>
                          <a:latin typeface="Arial" panose="020B0604020202020204" pitchFamily="34" charset="0"/>
                          <a:cs typeface="Arial" panose="020B0604020202020204" pitchFamily="34" charset="0"/>
                        </a:rPr>
                        <a:t>Process Robotics is…</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endParaRPr lang="en-US" sz="1400" dirty="0"/>
                    </a:p>
                  </a:txBody>
                  <a:tcPr anchor="ctr">
                    <a:lnL w="12700" cmpd="sng">
                      <a:noFill/>
                    </a:lnL>
                    <a:lnR w="12700" cmpd="sng">
                      <a:noFill/>
                    </a:lnR>
                    <a:noFill/>
                  </a:tcPr>
                </a:tc>
                <a:tc>
                  <a:txBody>
                    <a:bodyPr/>
                    <a:lstStyle/>
                    <a:p>
                      <a:r>
                        <a:rPr lang="en-US" sz="1800" dirty="0">
                          <a:latin typeface="Arial" panose="020B0604020202020204" pitchFamily="34" charset="0"/>
                          <a:cs typeface="Arial" panose="020B0604020202020204" pitchFamily="34" charset="0"/>
                        </a:rPr>
                        <a:t>Process Robotics is not…</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2624482914"/>
                  </a:ext>
                </a:extLst>
              </a:tr>
              <a:tr h="457200">
                <a:tc>
                  <a:txBody>
                    <a:bodyPr/>
                    <a:lstStyle/>
                    <a:p>
                      <a:pPr marL="463550" indent="0">
                        <a:tabLst/>
                      </a:pPr>
                      <a:r>
                        <a:rPr lang="en-US" sz="1600" dirty="0">
                          <a:latin typeface="Arial" panose="020B0604020202020204" pitchFamily="34" charset="0"/>
                          <a:cs typeface="Arial" panose="020B0604020202020204" pitchFamily="34" charset="0"/>
                        </a:rPr>
                        <a:t>Software</a:t>
                      </a:r>
                    </a:p>
                  </a:txBody>
                  <a:tcPr anchor="ctr">
                    <a:lnL w="12700" cmpd="sng">
                      <a:noFill/>
                    </a:lnL>
                    <a:lnR w="12700" cmpd="sng">
                      <a:noFill/>
                    </a:lnR>
                    <a:lnT w="381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latin typeface="Arial" panose="020B0604020202020204" pitchFamily="34" charset="0"/>
                        <a:cs typeface="Arial" panose="020B0604020202020204" pitchFamily="34" charset="0"/>
                      </a:endParaRPr>
                    </a:p>
                  </a:txBody>
                  <a:tcPr anchor="ctr">
                    <a:lnL w="12700" cmpd="sng">
                      <a:noFill/>
                    </a:lnL>
                    <a:lnR w="12700" cmpd="sng">
                      <a:noFill/>
                    </a:lnR>
                    <a:noFill/>
                  </a:tcPr>
                </a:tc>
                <a:tc>
                  <a:txBody>
                    <a:bodyPr/>
                    <a:lstStyle/>
                    <a:p>
                      <a:pPr marL="463550" indent="0"/>
                      <a:r>
                        <a:rPr lang="en-US" sz="1600" dirty="0">
                          <a:latin typeface="Arial" panose="020B0604020202020204" pitchFamily="34" charset="0"/>
                          <a:cs typeface="Arial" panose="020B0604020202020204" pitchFamily="34" charset="0"/>
                        </a:rPr>
                        <a:t>Mechanical / physical, walking, talking robots</a:t>
                      </a:r>
                    </a:p>
                  </a:txBody>
                  <a:tcPr anchor="ctr">
                    <a:lnL w="12700" cmpd="sng">
                      <a:noFill/>
                    </a:lnL>
                    <a:lnR w="12700" cmpd="sng">
                      <a:noFill/>
                    </a:lnR>
                    <a:lnT w="381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2738562"/>
                  </a:ext>
                </a:extLst>
              </a:tr>
              <a:tr h="457200">
                <a:tc>
                  <a:txBody>
                    <a:bodyPr/>
                    <a:lstStyle/>
                    <a:p>
                      <a:pPr marL="463550" indent="0"/>
                      <a:r>
                        <a:rPr lang="en-US" sz="1600" dirty="0">
                          <a:latin typeface="Arial" panose="020B0604020202020204" pitchFamily="34" charset="0"/>
                          <a:cs typeface="Arial" panose="020B0604020202020204" pitchFamily="34" charset="0"/>
                        </a:rPr>
                        <a:t>Rules-based</a:t>
                      </a:r>
                    </a:p>
                  </a:txBody>
                  <a:tcPr anchor="ctr">
                    <a:lnL w="12700" cmpd="sng">
                      <a:noFill/>
                    </a:lnL>
                    <a:lnR w="12700" cmpd="sng">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latin typeface="Arial" panose="020B0604020202020204" pitchFamily="34" charset="0"/>
                        <a:cs typeface="Arial" panose="020B0604020202020204" pitchFamily="34" charset="0"/>
                      </a:endParaRPr>
                    </a:p>
                  </a:txBody>
                  <a:tcPr anchor="ctr">
                    <a:lnL w="12700" cmpd="sng">
                      <a:noFill/>
                    </a:lnL>
                    <a:lnR w="12700" cmpd="sng">
                      <a:noFill/>
                    </a:lnR>
                    <a:noFill/>
                  </a:tcPr>
                </a:tc>
                <a:tc>
                  <a:txBody>
                    <a:bodyPr/>
                    <a:lstStyle/>
                    <a:p>
                      <a:pPr marL="463550" indent="0"/>
                      <a:r>
                        <a:rPr lang="en-US" sz="1600" dirty="0">
                          <a:latin typeface="Arial" panose="020B0604020202020204" pitchFamily="34" charset="0"/>
                          <a:cs typeface="Arial" panose="020B0604020202020204" pitchFamily="34" charset="0"/>
                        </a:rPr>
                        <a:t>Cognitive / AI / machine learning</a:t>
                      </a:r>
                    </a:p>
                  </a:txBody>
                  <a:tcPr anchor="ctr">
                    <a:lnL w="12700" cmpd="sng">
                      <a:noFill/>
                    </a:lnL>
                    <a:lnR w="12700" cmpd="sng">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8259122"/>
                  </a:ext>
                </a:extLst>
              </a:tr>
              <a:tr h="457200">
                <a:tc>
                  <a:txBody>
                    <a:bodyPr/>
                    <a:lstStyle/>
                    <a:p>
                      <a:pPr marL="463550" indent="0"/>
                      <a:r>
                        <a:rPr lang="en-US" sz="1600" dirty="0">
                          <a:latin typeface="Arial" panose="020B0604020202020204" pitchFamily="34" charset="0"/>
                          <a:cs typeface="Arial" panose="020B0604020202020204" pitchFamily="34" charset="0"/>
                        </a:rPr>
                        <a:t>In production</a:t>
                      </a:r>
                    </a:p>
                  </a:txBody>
                  <a:tcPr anchor="ctr">
                    <a:lnL w="12700" cmpd="sng">
                      <a:noFill/>
                    </a:lnL>
                    <a:lnR w="12700" cmpd="sng">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latin typeface="Arial" panose="020B0604020202020204" pitchFamily="34" charset="0"/>
                        <a:cs typeface="Arial" panose="020B0604020202020204" pitchFamily="34" charset="0"/>
                      </a:endParaRPr>
                    </a:p>
                  </a:txBody>
                  <a:tcPr anchor="ctr">
                    <a:lnL w="12700" cmpd="sng">
                      <a:noFill/>
                    </a:lnL>
                    <a:lnR w="12700" cmpd="sng">
                      <a:noFill/>
                    </a:lnR>
                    <a:noFill/>
                  </a:tcPr>
                </a:tc>
                <a:tc>
                  <a:txBody>
                    <a:bodyPr/>
                    <a:lstStyle/>
                    <a:p>
                      <a:pPr marL="463550" indent="0"/>
                      <a:r>
                        <a:rPr lang="en-US" sz="1600" dirty="0">
                          <a:latin typeface="Arial" panose="020B0604020202020204" pitchFamily="34" charset="0"/>
                          <a:cs typeface="Arial" panose="020B0604020202020204" pitchFamily="34" charset="0"/>
                        </a:rPr>
                        <a:t>Conceptual</a:t>
                      </a:r>
                    </a:p>
                  </a:txBody>
                  <a:tcPr anchor="ctr">
                    <a:lnL w="12700" cmpd="sng">
                      <a:noFill/>
                    </a:lnL>
                    <a:lnR w="12700" cmpd="sng">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3292005"/>
                  </a:ext>
                </a:extLst>
              </a:tr>
              <a:tr h="457200">
                <a:tc>
                  <a:txBody>
                    <a:bodyPr/>
                    <a:lstStyle/>
                    <a:p>
                      <a:pPr marL="463550" indent="0"/>
                      <a:r>
                        <a:rPr lang="en-US" sz="1600" dirty="0">
                          <a:latin typeface="Arial" panose="020B0604020202020204" pitchFamily="34" charset="0"/>
                          <a:cs typeface="Arial" panose="020B0604020202020204" pitchFamily="34" charset="0"/>
                        </a:rPr>
                        <a:t>A tool</a:t>
                      </a:r>
                    </a:p>
                  </a:txBody>
                  <a:tcPr anchor="ctr">
                    <a:lnL w="12700" cmpd="sng">
                      <a:noFill/>
                    </a:lnL>
                    <a:lnR w="12700" cmpd="sng">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latin typeface="Arial" panose="020B0604020202020204" pitchFamily="34" charset="0"/>
                        <a:cs typeface="Arial" panose="020B0604020202020204" pitchFamily="34" charset="0"/>
                      </a:endParaRPr>
                    </a:p>
                  </a:txBody>
                  <a:tcPr anchor="ctr">
                    <a:lnL w="12700" cmpd="sng">
                      <a:noFill/>
                    </a:lnL>
                    <a:lnR w="12700" cmpd="sng">
                      <a:noFill/>
                    </a:lnR>
                    <a:noFill/>
                  </a:tcPr>
                </a:tc>
                <a:tc>
                  <a:txBody>
                    <a:bodyPr/>
                    <a:lstStyle/>
                    <a:p>
                      <a:pPr marL="463550" indent="0"/>
                      <a:r>
                        <a:rPr lang="en-US" sz="1600" dirty="0">
                          <a:latin typeface="Arial" panose="020B0604020202020204" pitchFamily="34" charset="0"/>
                          <a:cs typeface="Arial" panose="020B0604020202020204" pitchFamily="34" charset="0"/>
                        </a:rPr>
                        <a:t>A system or application</a:t>
                      </a:r>
                    </a:p>
                  </a:txBody>
                  <a:tcPr anchor="ctr">
                    <a:lnL w="12700" cmpd="sng">
                      <a:noFill/>
                    </a:lnL>
                    <a:lnR w="12700" cmpd="sng">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43890042"/>
                  </a:ext>
                </a:extLst>
              </a:tr>
            </a:tbl>
          </a:graphicData>
        </a:graphic>
      </p:graphicFrame>
      <p:grpSp>
        <p:nvGrpSpPr>
          <p:cNvPr id="4" name="Group 3" descr="&quot;&quot;">
            <a:extLst>
              <a:ext uri="{FF2B5EF4-FFF2-40B4-BE49-F238E27FC236}">
                <a16:creationId xmlns:a16="http://schemas.microsoft.com/office/drawing/2014/main" id="{A1914C6D-FF0B-4F4C-B546-8CB0921C9DA1}"/>
              </a:ext>
              <a:ext uri="{C183D7F6-B498-43B3-948B-1728B52AA6E4}">
                <adec:decorative xmlns:adec="http://schemas.microsoft.com/office/drawing/2017/decorative" val="0"/>
              </a:ext>
            </a:extLst>
          </p:cNvPr>
          <p:cNvGrpSpPr/>
          <p:nvPr/>
        </p:nvGrpSpPr>
        <p:grpSpPr>
          <a:xfrm>
            <a:off x="6810016" y="1679000"/>
            <a:ext cx="369676" cy="1702175"/>
            <a:chOff x="6810016" y="1953262"/>
            <a:chExt cx="369676" cy="1702175"/>
          </a:xfrm>
        </p:grpSpPr>
        <p:sp>
          <p:nvSpPr>
            <p:cNvPr id="163" name="Freeform 624" descr="&quot;&quot;">
              <a:extLst>
                <a:ext uri="{FF2B5EF4-FFF2-40B4-BE49-F238E27FC236}">
                  <a16:creationId xmlns:a16="http://schemas.microsoft.com/office/drawing/2014/main" id="{3D581825-538A-44C3-AE20-62FCC0E719F9}"/>
                </a:ext>
                <a:ext uri="{C183D7F6-B498-43B3-948B-1728B52AA6E4}">
                  <adec:decorative xmlns:adec="http://schemas.microsoft.com/office/drawing/2017/decorative" val="0"/>
                </a:ext>
              </a:extLst>
            </p:cNvPr>
            <p:cNvSpPr>
              <a:spLocks noChangeAspect="1" noEditPoints="1"/>
            </p:cNvSpPr>
            <p:nvPr/>
          </p:nvSpPr>
          <p:spPr bwMode="auto">
            <a:xfrm>
              <a:off x="6810863" y="2381548"/>
              <a:ext cx="367982" cy="367982"/>
            </a:xfrm>
            <a:custGeom>
              <a:avLst/>
              <a:gdLst>
                <a:gd name="T0" fmla="*/ 379 w 512"/>
                <a:gd name="T1" fmla="*/ 223 h 512"/>
                <a:gd name="T2" fmla="*/ 353 w 512"/>
                <a:gd name="T3" fmla="*/ 181 h 512"/>
                <a:gd name="T4" fmla="*/ 314 w 512"/>
                <a:gd name="T5" fmla="*/ 149 h 512"/>
                <a:gd name="T6" fmla="*/ 284 w 512"/>
                <a:gd name="T7" fmla="*/ 151 h 512"/>
                <a:gd name="T8" fmla="*/ 228 w 512"/>
                <a:gd name="T9" fmla="*/ 151 h 512"/>
                <a:gd name="T10" fmla="*/ 176 w 512"/>
                <a:gd name="T11" fmla="*/ 160 h 512"/>
                <a:gd name="T12" fmla="*/ 144 w 512"/>
                <a:gd name="T13" fmla="*/ 206 h 512"/>
                <a:gd name="T14" fmla="*/ 181 w 512"/>
                <a:gd name="T15" fmla="*/ 282 h 512"/>
                <a:gd name="T16" fmla="*/ 239 w 512"/>
                <a:gd name="T17" fmla="*/ 288 h 512"/>
                <a:gd name="T18" fmla="*/ 279 w 512"/>
                <a:gd name="T19" fmla="*/ 309 h 512"/>
                <a:gd name="T20" fmla="*/ 332 w 512"/>
                <a:gd name="T21" fmla="*/ 373 h 512"/>
                <a:gd name="T22" fmla="*/ 370 w 512"/>
                <a:gd name="T23" fmla="*/ 302 h 512"/>
                <a:gd name="T24" fmla="*/ 394 w 512"/>
                <a:gd name="T25" fmla="*/ 261 h 512"/>
                <a:gd name="T26" fmla="*/ 185 w 512"/>
                <a:gd name="T27" fmla="*/ 242 h 512"/>
                <a:gd name="T28" fmla="*/ 140 w 512"/>
                <a:gd name="T29" fmla="*/ 251 h 512"/>
                <a:gd name="T30" fmla="*/ 172 w 512"/>
                <a:gd name="T31" fmla="*/ 197 h 512"/>
                <a:gd name="T32" fmla="*/ 202 w 512"/>
                <a:gd name="T33" fmla="*/ 233 h 512"/>
                <a:gd name="T34" fmla="*/ 234 w 512"/>
                <a:gd name="T35" fmla="*/ 185 h 512"/>
                <a:gd name="T36" fmla="*/ 255 w 512"/>
                <a:gd name="T37" fmla="*/ 177 h 512"/>
                <a:gd name="T38" fmla="*/ 259 w 512"/>
                <a:gd name="T39" fmla="*/ 198 h 512"/>
                <a:gd name="T40" fmla="*/ 234 w 512"/>
                <a:gd name="T41" fmla="*/ 213 h 512"/>
                <a:gd name="T42" fmla="*/ 284 w 512"/>
                <a:gd name="T43" fmla="*/ 248 h 512"/>
                <a:gd name="T44" fmla="*/ 273 w 512"/>
                <a:gd name="T45" fmla="*/ 266 h 512"/>
                <a:gd name="T46" fmla="*/ 230 w 512"/>
                <a:gd name="T47" fmla="*/ 246 h 512"/>
                <a:gd name="T48" fmla="*/ 283 w 512"/>
                <a:gd name="T49" fmla="*/ 215 h 512"/>
                <a:gd name="T50" fmla="*/ 320 w 512"/>
                <a:gd name="T51" fmla="*/ 192 h 512"/>
                <a:gd name="T52" fmla="*/ 347 w 512"/>
                <a:gd name="T53" fmla="*/ 233 h 512"/>
                <a:gd name="T54" fmla="*/ 318 w 512"/>
                <a:gd name="T55" fmla="*/ 213 h 512"/>
                <a:gd name="T56" fmla="*/ 362 w 512"/>
                <a:gd name="T57" fmla="*/ 266 h 512"/>
                <a:gd name="T58" fmla="*/ 340 w 512"/>
                <a:gd name="T59" fmla="*/ 281 h 512"/>
                <a:gd name="T60" fmla="*/ 340 w 512"/>
                <a:gd name="T61" fmla="*/ 324 h 512"/>
                <a:gd name="T62" fmla="*/ 308 w 512"/>
                <a:gd name="T63" fmla="*/ 311 h 512"/>
                <a:gd name="T64" fmla="*/ 313 w 512"/>
                <a:gd name="T65" fmla="*/ 264 h 512"/>
                <a:gd name="T66" fmla="*/ 334 w 512"/>
                <a:gd name="T67" fmla="*/ 255 h 512"/>
                <a:gd name="T68" fmla="*/ 362 w 512"/>
                <a:gd name="T69" fmla="*/ 266 h 512"/>
                <a:gd name="T70" fmla="*/ 256 w 512"/>
                <a:gd name="T71" fmla="*/ 512 h 512"/>
                <a:gd name="T72" fmla="*/ 393 w 512"/>
                <a:gd name="T73" fmla="*/ 302 h 512"/>
                <a:gd name="T74" fmla="*/ 352 w 512"/>
                <a:gd name="T75" fmla="*/ 384 h 512"/>
                <a:gd name="T76" fmla="*/ 266 w 512"/>
                <a:gd name="T77" fmla="*/ 384 h 512"/>
                <a:gd name="T78" fmla="*/ 218 w 512"/>
                <a:gd name="T79" fmla="*/ 320 h 512"/>
                <a:gd name="T80" fmla="*/ 96 w 512"/>
                <a:gd name="T81" fmla="*/ 245 h 512"/>
                <a:gd name="T82" fmla="*/ 176 w 512"/>
                <a:gd name="T83" fmla="*/ 138 h 512"/>
                <a:gd name="T84" fmla="*/ 261 w 512"/>
                <a:gd name="T85" fmla="*/ 117 h 512"/>
                <a:gd name="T86" fmla="*/ 359 w 512"/>
                <a:gd name="T87" fmla="*/ 160 h 512"/>
                <a:gd name="T88" fmla="*/ 416 w 512"/>
                <a:gd name="T89" fmla="*/ 261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12" h="512">
                  <a:moveTo>
                    <a:pt x="382" y="238"/>
                  </a:moveTo>
                  <a:cubicBezTo>
                    <a:pt x="379" y="237"/>
                    <a:pt x="377" y="234"/>
                    <a:pt x="377" y="231"/>
                  </a:cubicBezTo>
                  <a:cubicBezTo>
                    <a:pt x="376" y="229"/>
                    <a:pt x="377" y="226"/>
                    <a:pt x="379" y="223"/>
                  </a:cubicBezTo>
                  <a:cubicBezTo>
                    <a:pt x="382" y="219"/>
                    <a:pt x="384" y="213"/>
                    <a:pt x="384" y="208"/>
                  </a:cubicBezTo>
                  <a:cubicBezTo>
                    <a:pt x="384" y="193"/>
                    <a:pt x="372" y="181"/>
                    <a:pt x="357" y="181"/>
                  </a:cubicBezTo>
                  <a:cubicBezTo>
                    <a:pt x="356" y="181"/>
                    <a:pt x="354" y="181"/>
                    <a:pt x="353" y="181"/>
                  </a:cubicBezTo>
                  <a:cubicBezTo>
                    <a:pt x="350" y="182"/>
                    <a:pt x="347" y="181"/>
                    <a:pt x="345" y="179"/>
                  </a:cubicBezTo>
                  <a:cubicBezTo>
                    <a:pt x="342" y="178"/>
                    <a:pt x="341" y="175"/>
                    <a:pt x="341" y="172"/>
                  </a:cubicBezTo>
                  <a:cubicBezTo>
                    <a:pt x="339" y="159"/>
                    <a:pt x="328" y="149"/>
                    <a:pt x="314" y="149"/>
                  </a:cubicBezTo>
                  <a:cubicBezTo>
                    <a:pt x="309" y="149"/>
                    <a:pt x="303" y="151"/>
                    <a:pt x="299" y="154"/>
                  </a:cubicBezTo>
                  <a:cubicBezTo>
                    <a:pt x="296" y="156"/>
                    <a:pt x="293" y="156"/>
                    <a:pt x="291" y="156"/>
                  </a:cubicBezTo>
                  <a:cubicBezTo>
                    <a:pt x="288" y="155"/>
                    <a:pt x="285" y="154"/>
                    <a:pt x="284" y="151"/>
                  </a:cubicBezTo>
                  <a:cubicBezTo>
                    <a:pt x="279" y="143"/>
                    <a:pt x="270" y="138"/>
                    <a:pt x="261" y="138"/>
                  </a:cubicBezTo>
                  <a:cubicBezTo>
                    <a:pt x="253" y="138"/>
                    <a:pt x="246" y="142"/>
                    <a:pt x="241" y="148"/>
                  </a:cubicBezTo>
                  <a:cubicBezTo>
                    <a:pt x="238" y="152"/>
                    <a:pt x="233" y="153"/>
                    <a:pt x="228" y="151"/>
                  </a:cubicBezTo>
                  <a:cubicBezTo>
                    <a:pt x="218" y="147"/>
                    <a:pt x="205" y="150"/>
                    <a:pt x="198" y="159"/>
                  </a:cubicBezTo>
                  <a:cubicBezTo>
                    <a:pt x="195" y="162"/>
                    <a:pt x="190" y="163"/>
                    <a:pt x="186" y="162"/>
                  </a:cubicBezTo>
                  <a:cubicBezTo>
                    <a:pt x="183" y="160"/>
                    <a:pt x="179" y="160"/>
                    <a:pt x="176" y="160"/>
                  </a:cubicBezTo>
                  <a:cubicBezTo>
                    <a:pt x="161" y="160"/>
                    <a:pt x="149" y="172"/>
                    <a:pt x="149" y="186"/>
                  </a:cubicBezTo>
                  <a:cubicBezTo>
                    <a:pt x="149" y="188"/>
                    <a:pt x="149" y="190"/>
                    <a:pt x="150" y="193"/>
                  </a:cubicBezTo>
                  <a:cubicBezTo>
                    <a:pt x="151" y="198"/>
                    <a:pt x="149" y="203"/>
                    <a:pt x="144" y="206"/>
                  </a:cubicBezTo>
                  <a:cubicBezTo>
                    <a:pt x="127" y="212"/>
                    <a:pt x="117" y="228"/>
                    <a:pt x="117" y="245"/>
                  </a:cubicBezTo>
                  <a:cubicBezTo>
                    <a:pt x="117" y="269"/>
                    <a:pt x="136" y="288"/>
                    <a:pt x="160" y="288"/>
                  </a:cubicBezTo>
                  <a:cubicBezTo>
                    <a:pt x="167" y="288"/>
                    <a:pt x="174" y="286"/>
                    <a:pt x="181" y="282"/>
                  </a:cubicBezTo>
                  <a:cubicBezTo>
                    <a:pt x="186" y="279"/>
                    <a:pt x="193" y="280"/>
                    <a:pt x="196" y="285"/>
                  </a:cubicBezTo>
                  <a:cubicBezTo>
                    <a:pt x="201" y="293"/>
                    <a:pt x="209" y="298"/>
                    <a:pt x="218" y="298"/>
                  </a:cubicBezTo>
                  <a:cubicBezTo>
                    <a:pt x="226" y="298"/>
                    <a:pt x="234" y="295"/>
                    <a:pt x="239" y="288"/>
                  </a:cubicBezTo>
                  <a:cubicBezTo>
                    <a:pt x="241" y="285"/>
                    <a:pt x="245" y="284"/>
                    <a:pt x="249" y="284"/>
                  </a:cubicBezTo>
                  <a:cubicBezTo>
                    <a:pt x="253" y="285"/>
                    <a:pt x="256" y="288"/>
                    <a:pt x="257" y="291"/>
                  </a:cubicBezTo>
                  <a:cubicBezTo>
                    <a:pt x="261" y="301"/>
                    <a:pt x="269" y="307"/>
                    <a:pt x="279" y="309"/>
                  </a:cubicBezTo>
                  <a:cubicBezTo>
                    <a:pt x="284" y="309"/>
                    <a:pt x="288" y="314"/>
                    <a:pt x="288" y="319"/>
                  </a:cubicBezTo>
                  <a:cubicBezTo>
                    <a:pt x="288" y="373"/>
                    <a:pt x="288" y="373"/>
                    <a:pt x="288" y="373"/>
                  </a:cubicBezTo>
                  <a:cubicBezTo>
                    <a:pt x="332" y="373"/>
                    <a:pt x="332" y="373"/>
                    <a:pt x="332" y="373"/>
                  </a:cubicBezTo>
                  <a:cubicBezTo>
                    <a:pt x="334" y="363"/>
                    <a:pt x="339" y="349"/>
                    <a:pt x="353" y="340"/>
                  </a:cubicBezTo>
                  <a:cubicBezTo>
                    <a:pt x="370" y="330"/>
                    <a:pt x="373" y="322"/>
                    <a:pt x="373" y="315"/>
                  </a:cubicBezTo>
                  <a:cubicBezTo>
                    <a:pt x="373" y="310"/>
                    <a:pt x="372" y="306"/>
                    <a:pt x="370" y="302"/>
                  </a:cubicBezTo>
                  <a:cubicBezTo>
                    <a:pt x="368" y="299"/>
                    <a:pt x="368" y="295"/>
                    <a:pt x="369" y="292"/>
                  </a:cubicBezTo>
                  <a:cubicBezTo>
                    <a:pt x="370" y="290"/>
                    <a:pt x="373" y="287"/>
                    <a:pt x="376" y="286"/>
                  </a:cubicBezTo>
                  <a:cubicBezTo>
                    <a:pt x="387" y="283"/>
                    <a:pt x="394" y="273"/>
                    <a:pt x="394" y="261"/>
                  </a:cubicBezTo>
                  <a:cubicBezTo>
                    <a:pt x="394" y="252"/>
                    <a:pt x="390" y="243"/>
                    <a:pt x="382" y="238"/>
                  </a:cubicBezTo>
                  <a:close/>
                  <a:moveTo>
                    <a:pt x="196" y="244"/>
                  </a:moveTo>
                  <a:cubicBezTo>
                    <a:pt x="193" y="246"/>
                    <a:pt x="188" y="245"/>
                    <a:pt x="185" y="242"/>
                  </a:cubicBezTo>
                  <a:cubicBezTo>
                    <a:pt x="182" y="240"/>
                    <a:pt x="168" y="245"/>
                    <a:pt x="155" y="254"/>
                  </a:cubicBezTo>
                  <a:cubicBezTo>
                    <a:pt x="153" y="255"/>
                    <a:pt x="151" y="256"/>
                    <a:pt x="149" y="256"/>
                  </a:cubicBezTo>
                  <a:cubicBezTo>
                    <a:pt x="146" y="256"/>
                    <a:pt x="142" y="254"/>
                    <a:pt x="140" y="251"/>
                  </a:cubicBezTo>
                  <a:cubicBezTo>
                    <a:pt x="137" y="247"/>
                    <a:pt x="138" y="240"/>
                    <a:pt x="143" y="236"/>
                  </a:cubicBezTo>
                  <a:cubicBezTo>
                    <a:pt x="147" y="233"/>
                    <a:pt x="163" y="222"/>
                    <a:pt x="179" y="221"/>
                  </a:cubicBezTo>
                  <a:cubicBezTo>
                    <a:pt x="177" y="212"/>
                    <a:pt x="175" y="203"/>
                    <a:pt x="172" y="197"/>
                  </a:cubicBezTo>
                  <a:cubicBezTo>
                    <a:pt x="169" y="192"/>
                    <a:pt x="171" y="185"/>
                    <a:pt x="176" y="182"/>
                  </a:cubicBezTo>
                  <a:cubicBezTo>
                    <a:pt x="181" y="179"/>
                    <a:pt x="188" y="181"/>
                    <a:pt x="190" y="187"/>
                  </a:cubicBezTo>
                  <a:cubicBezTo>
                    <a:pt x="199" y="203"/>
                    <a:pt x="202" y="230"/>
                    <a:pt x="202" y="233"/>
                  </a:cubicBezTo>
                  <a:cubicBezTo>
                    <a:pt x="203" y="238"/>
                    <a:pt x="200" y="242"/>
                    <a:pt x="196" y="244"/>
                  </a:cubicBezTo>
                  <a:close/>
                  <a:moveTo>
                    <a:pt x="223" y="197"/>
                  </a:moveTo>
                  <a:cubicBezTo>
                    <a:pt x="224" y="195"/>
                    <a:pt x="225" y="191"/>
                    <a:pt x="234" y="185"/>
                  </a:cubicBezTo>
                  <a:cubicBezTo>
                    <a:pt x="233" y="182"/>
                    <a:pt x="234" y="178"/>
                    <a:pt x="236" y="176"/>
                  </a:cubicBezTo>
                  <a:cubicBezTo>
                    <a:pt x="239" y="171"/>
                    <a:pt x="245" y="169"/>
                    <a:pt x="250" y="172"/>
                  </a:cubicBezTo>
                  <a:cubicBezTo>
                    <a:pt x="253" y="173"/>
                    <a:pt x="254" y="175"/>
                    <a:pt x="255" y="177"/>
                  </a:cubicBezTo>
                  <a:cubicBezTo>
                    <a:pt x="255" y="177"/>
                    <a:pt x="256" y="177"/>
                    <a:pt x="257" y="177"/>
                  </a:cubicBezTo>
                  <a:cubicBezTo>
                    <a:pt x="262" y="178"/>
                    <a:pt x="266" y="182"/>
                    <a:pt x="266" y="187"/>
                  </a:cubicBezTo>
                  <a:cubicBezTo>
                    <a:pt x="267" y="192"/>
                    <a:pt x="264" y="197"/>
                    <a:pt x="259" y="198"/>
                  </a:cubicBezTo>
                  <a:cubicBezTo>
                    <a:pt x="254" y="200"/>
                    <a:pt x="248" y="202"/>
                    <a:pt x="245" y="204"/>
                  </a:cubicBezTo>
                  <a:cubicBezTo>
                    <a:pt x="245" y="206"/>
                    <a:pt x="244" y="208"/>
                    <a:pt x="242" y="210"/>
                  </a:cubicBezTo>
                  <a:cubicBezTo>
                    <a:pt x="240" y="212"/>
                    <a:pt x="237" y="213"/>
                    <a:pt x="234" y="213"/>
                  </a:cubicBezTo>
                  <a:cubicBezTo>
                    <a:pt x="232" y="213"/>
                    <a:pt x="229" y="212"/>
                    <a:pt x="227" y="210"/>
                  </a:cubicBezTo>
                  <a:cubicBezTo>
                    <a:pt x="223" y="207"/>
                    <a:pt x="222" y="202"/>
                    <a:pt x="223" y="197"/>
                  </a:cubicBezTo>
                  <a:close/>
                  <a:moveTo>
                    <a:pt x="284" y="248"/>
                  </a:moveTo>
                  <a:cubicBezTo>
                    <a:pt x="288" y="251"/>
                    <a:pt x="289" y="257"/>
                    <a:pt x="286" y="261"/>
                  </a:cubicBezTo>
                  <a:cubicBezTo>
                    <a:pt x="284" y="265"/>
                    <a:pt x="281" y="266"/>
                    <a:pt x="277" y="266"/>
                  </a:cubicBezTo>
                  <a:cubicBezTo>
                    <a:pt x="276" y="266"/>
                    <a:pt x="274" y="266"/>
                    <a:pt x="273" y="266"/>
                  </a:cubicBezTo>
                  <a:cubicBezTo>
                    <a:pt x="255" y="258"/>
                    <a:pt x="239" y="265"/>
                    <a:pt x="239" y="265"/>
                  </a:cubicBezTo>
                  <a:cubicBezTo>
                    <a:pt x="233" y="268"/>
                    <a:pt x="227" y="265"/>
                    <a:pt x="225" y="260"/>
                  </a:cubicBezTo>
                  <a:cubicBezTo>
                    <a:pt x="222" y="255"/>
                    <a:pt x="224" y="249"/>
                    <a:pt x="230" y="246"/>
                  </a:cubicBezTo>
                  <a:cubicBezTo>
                    <a:pt x="230" y="246"/>
                    <a:pt x="243" y="240"/>
                    <a:pt x="260" y="241"/>
                  </a:cubicBezTo>
                  <a:cubicBezTo>
                    <a:pt x="260" y="234"/>
                    <a:pt x="262" y="226"/>
                    <a:pt x="268" y="217"/>
                  </a:cubicBezTo>
                  <a:cubicBezTo>
                    <a:pt x="272" y="213"/>
                    <a:pt x="279" y="212"/>
                    <a:pt x="283" y="215"/>
                  </a:cubicBezTo>
                  <a:cubicBezTo>
                    <a:pt x="288" y="219"/>
                    <a:pt x="289" y="225"/>
                    <a:pt x="286" y="230"/>
                  </a:cubicBezTo>
                  <a:cubicBezTo>
                    <a:pt x="277" y="241"/>
                    <a:pt x="283" y="247"/>
                    <a:pt x="284" y="248"/>
                  </a:cubicBezTo>
                  <a:close/>
                  <a:moveTo>
                    <a:pt x="320" y="192"/>
                  </a:moveTo>
                  <a:cubicBezTo>
                    <a:pt x="320" y="192"/>
                    <a:pt x="320" y="192"/>
                    <a:pt x="320" y="192"/>
                  </a:cubicBezTo>
                  <a:cubicBezTo>
                    <a:pt x="325" y="192"/>
                    <a:pt x="336" y="195"/>
                    <a:pt x="350" y="218"/>
                  </a:cubicBezTo>
                  <a:cubicBezTo>
                    <a:pt x="353" y="223"/>
                    <a:pt x="352" y="230"/>
                    <a:pt x="347" y="233"/>
                  </a:cubicBezTo>
                  <a:cubicBezTo>
                    <a:pt x="345" y="234"/>
                    <a:pt x="343" y="234"/>
                    <a:pt x="341" y="234"/>
                  </a:cubicBezTo>
                  <a:cubicBezTo>
                    <a:pt x="337" y="234"/>
                    <a:pt x="334" y="233"/>
                    <a:pt x="332" y="229"/>
                  </a:cubicBezTo>
                  <a:cubicBezTo>
                    <a:pt x="324" y="217"/>
                    <a:pt x="319" y="213"/>
                    <a:pt x="318" y="213"/>
                  </a:cubicBezTo>
                  <a:cubicBezTo>
                    <a:pt x="313" y="212"/>
                    <a:pt x="309" y="208"/>
                    <a:pt x="309" y="202"/>
                  </a:cubicBezTo>
                  <a:cubicBezTo>
                    <a:pt x="309" y="196"/>
                    <a:pt x="314" y="192"/>
                    <a:pt x="320" y="192"/>
                  </a:cubicBezTo>
                  <a:close/>
                  <a:moveTo>
                    <a:pt x="362" y="266"/>
                  </a:moveTo>
                  <a:cubicBezTo>
                    <a:pt x="346" y="266"/>
                    <a:pt x="341" y="279"/>
                    <a:pt x="340" y="280"/>
                  </a:cubicBezTo>
                  <a:cubicBezTo>
                    <a:pt x="340" y="280"/>
                    <a:pt x="340" y="281"/>
                    <a:pt x="340" y="281"/>
                  </a:cubicBezTo>
                  <a:cubicBezTo>
                    <a:pt x="340" y="281"/>
                    <a:pt x="340" y="281"/>
                    <a:pt x="340" y="281"/>
                  </a:cubicBezTo>
                  <a:cubicBezTo>
                    <a:pt x="340" y="282"/>
                    <a:pt x="335" y="294"/>
                    <a:pt x="329" y="304"/>
                  </a:cubicBezTo>
                  <a:cubicBezTo>
                    <a:pt x="329" y="306"/>
                    <a:pt x="332" y="309"/>
                    <a:pt x="335" y="310"/>
                  </a:cubicBezTo>
                  <a:cubicBezTo>
                    <a:pt x="340" y="313"/>
                    <a:pt x="342" y="319"/>
                    <a:pt x="340" y="324"/>
                  </a:cubicBezTo>
                  <a:cubicBezTo>
                    <a:pt x="338" y="328"/>
                    <a:pt x="334" y="330"/>
                    <a:pt x="330" y="330"/>
                  </a:cubicBezTo>
                  <a:cubicBezTo>
                    <a:pt x="329" y="330"/>
                    <a:pt x="327" y="330"/>
                    <a:pt x="326" y="329"/>
                  </a:cubicBezTo>
                  <a:cubicBezTo>
                    <a:pt x="323" y="328"/>
                    <a:pt x="311" y="322"/>
                    <a:pt x="308" y="311"/>
                  </a:cubicBezTo>
                  <a:cubicBezTo>
                    <a:pt x="306" y="305"/>
                    <a:pt x="307" y="298"/>
                    <a:pt x="311" y="293"/>
                  </a:cubicBezTo>
                  <a:cubicBezTo>
                    <a:pt x="315" y="286"/>
                    <a:pt x="319" y="277"/>
                    <a:pt x="320" y="274"/>
                  </a:cubicBezTo>
                  <a:cubicBezTo>
                    <a:pt x="320" y="272"/>
                    <a:pt x="317" y="267"/>
                    <a:pt x="313" y="264"/>
                  </a:cubicBezTo>
                  <a:cubicBezTo>
                    <a:pt x="308" y="261"/>
                    <a:pt x="308" y="254"/>
                    <a:pt x="311" y="249"/>
                  </a:cubicBezTo>
                  <a:cubicBezTo>
                    <a:pt x="315" y="244"/>
                    <a:pt x="321" y="244"/>
                    <a:pt x="326" y="247"/>
                  </a:cubicBezTo>
                  <a:cubicBezTo>
                    <a:pt x="327" y="248"/>
                    <a:pt x="330" y="250"/>
                    <a:pt x="334" y="255"/>
                  </a:cubicBezTo>
                  <a:cubicBezTo>
                    <a:pt x="341" y="249"/>
                    <a:pt x="350" y="245"/>
                    <a:pt x="363" y="245"/>
                  </a:cubicBezTo>
                  <a:cubicBezTo>
                    <a:pt x="369" y="245"/>
                    <a:pt x="373" y="250"/>
                    <a:pt x="373" y="256"/>
                  </a:cubicBezTo>
                  <a:cubicBezTo>
                    <a:pt x="373" y="262"/>
                    <a:pt x="368" y="266"/>
                    <a:pt x="362" y="266"/>
                  </a:cubicBezTo>
                  <a:close/>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393" y="302"/>
                  </a:moveTo>
                  <a:cubicBezTo>
                    <a:pt x="394" y="306"/>
                    <a:pt x="394" y="310"/>
                    <a:pt x="394" y="314"/>
                  </a:cubicBezTo>
                  <a:cubicBezTo>
                    <a:pt x="395" y="336"/>
                    <a:pt x="379" y="349"/>
                    <a:pt x="365" y="358"/>
                  </a:cubicBezTo>
                  <a:cubicBezTo>
                    <a:pt x="352" y="366"/>
                    <a:pt x="352" y="384"/>
                    <a:pt x="352" y="384"/>
                  </a:cubicBezTo>
                  <a:cubicBezTo>
                    <a:pt x="352" y="390"/>
                    <a:pt x="347" y="394"/>
                    <a:pt x="341" y="394"/>
                  </a:cubicBezTo>
                  <a:cubicBezTo>
                    <a:pt x="277" y="394"/>
                    <a:pt x="277" y="394"/>
                    <a:pt x="277" y="394"/>
                  </a:cubicBezTo>
                  <a:cubicBezTo>
                    <a:pt x="271" y="394"/>
                    <a:pt x="266" y="390"/>
                    <a:pt x="266" y="384"/>
                  </a:cubicBezTo>
                  <a:cubicBezTo>
                    <a:pt x="266" y="328"/>
                    <a:pt x="266" y="328"/>
                    <a:pt x="266" y="328"/>
                  </a:cubicBezTo>
                  <a:cubicBezTo>
                    <a:pt x="258" y="324"/>
                    <a:pt x="250" y="319"/>
                    <a:pt x="245" y="312"/>
                  </a:cubicBezTo>
                  <a:cubicBezTo>
                    <a:pt x="237" y="317"/>
                    <a:pt x="228" y="320"/>
                    <a:pt x="218" y="320"/>
                  </a:cubicBezTo>
                  <a:cubicBezTo>
                    <a:pt x="205" y="320"/>
                    <a:pt x="192" y="314"/>
                    <a:pt x="183" y="304"/>
                  </a:cubicBezTo>
                  <a:cubicBezTo>
                    <a:pt x="176" y="307"/>
                    <a:pt x="168" y="309"/>
                    <a:pt x="160" y="309"/>
                  </a:cubicBezTo>
                  <a:cubicBezTo>
                    <a:pt x="124" y="309"/>
                    <a:pt x="96" y="280"/>
                    <a:pt x="96" y="245"/>
                  </a:cubicBezTo>
                  <a:cubicBezTo>
                    <a:pt x="96" y="222"/>
                    <a:pt x="108" y="201"/>
                    <a:pt x="128" y="190"/>
                  </a:cubicBezTo>
                  <a:cubicBezTo>
                    <a:pt x="128" y="188"/>
                    <a:pt x="128" y="187"/>
                    <a:pt x="128" y="186"/>
                  </a:cubicBezTo>
                  <a:cubicBezTo>
                    <a:pt x="128" y="160"/>
                    <a:pt x="149" y="138"/>
                    <a:pt x="176" y="138"/>
                  </a:cubicBezTo>
                  <a:cubicBezTo>
                    <a:pt x="179" y="138"/>
                    <a:pt x="183" y="139"/>
                    <a:pt x="187" y="140"/>
                  </a:cubicBezTo>
                  <a:cubicBezTo>
                    <a:pt x="198" y="129"/>
                    <a:pt x="215" y="125"/>
                    <a:pt x="229" y="129"/>
                  </a:cubicBezTo>
                  <a:cubicBezTo>
                    <a:pt x="238" y="121"/>
                    <a:pt x="249" y="117"/>
                    <a:pt x="261" y="117"/>
                  </a:cubicBezTo>
                  <a:cubicBezTo>
                    <a:pt x="274" y="117"/>
                    <a:pt x="286" y="122"/>
                    <a:pt x="295" y="132"/>
                  </a:cubicBezTo>
                  <a:cubicBezTo>
                    <a:pt x="301" y="129"/>
                    <a:pt x="308" y="128"/>
                    <a:pt x="314" y="128"/>
                  </a:cubicBezTo>
                  <a:cubicBezTo>
                    <a:pt x="335" y="128"/>
                    <a:pt x="353" y="141"/>
                    <a:pt x="359" y="160"/>
                  </a:cubicBezTo>
                  <a:cubicBezTo>
                    <a:pt x="385" y="161"/>
                    <a:pt x="405" y="182"/>
                    <a:pt x="405" y="208"/>
                  </a:cubicBezTo>
                  <a:cubicBezTo>
                    <a:pt x="405" y="214"/>
                    <a:pt x="404" y="221"/>
                    <a:pt x="401" y="227"/>
                  </a:cubicBezTo>
                  <a:cubicBezTo>
                    <a:pt x="410" y="236"/>
                    <a:pt x="416" y="248"/>
                    <a:pt x="416" y="261"/>
                  </a:cubicBezTo>
                  <a:cubicBezTo>
                    <a:pt x="416" y="278"/>
                    <a:pt x="407" y="293"/>
                    <a:pt x="393" y="302"/>
                  </a:cubicBezTo>
                  <a:close/>
                </a:path>
              </a:pathLst>
            </a:custGeom>
            <a:solidFill>
              <a:srgbClr val="00A1DE"/>
            </a:solidFill>
            <a:ln>
              <a:noFill/>
            </a:ln>
            <a:extLst/>
          </p:spPr>
          <p:txBody>
            <a:bodyPr vert="horz" wrap="square" lIns="91440" tIns="45720" rIns="91440" bIns="45720" numCol="1" anchor="t" anchorCtr="0" compatLnSpc="1">
              <a:prstTxWarp prst="textNoShape">
                <a:avLst/>
              </a:prstTxWarp>
            </a:bodyPr>
            <a:lstStyle/>
            <a:p>
              <a:endParaRPr lang="en-GB" dirty="0"/>
            </a:p>
          </p:txBody>
        </p:sp>
        <p:sp>
          <p:nvSpPr>
            <p:cNvPr id="167" name="Freeform 242" descr="&quot;&quot;">
              <a:extLst>
                <a:ext uri="{FF2B5EF4-FFF2-40B4-BE49-F238E27FC236}">
                  <a16:creationId xmlns:a16="http://schemas.microsoft.com/office/drawing/2014/main" id="{1128BC94-C839-494E-A13C-7C2F47CE69BE}"/>
                </a:ext>
                <a:ext uri="{C183D7F6-B498-43B3-948B-1728B52AA6E4}">
                  <adec:decorative xmlns:adec="http://schemas.microsoft.com/office/drawing/2017/decorative" val="0"/>
                </a:ext>
              </a:extLst>
            </p:cNvPr>
            <p:cNvSpPr>
              <a:spLocks noChangeAspect="1" noEditPoints="1"/>
            </p:cNvSpPr>
            <p:nvPr/>
          </p:nvSpPr>
          <p:spPr bwMode="auto">
            <a:xfrm>
              <a:off x="6810016" y="2831654"/>
              <a:ext cx="369676" cy="369676"/>
            </a:xfrm>
            <a:custGeom>
              <a:avLst/>
              <a:gdLst>
                <a:gd name="T0" fmla="*/ 117 w 512"/>
                <a:gd name="T1" fmla="*/ 160 h 512"/>
                <a:gd name="T2" fmla="*/ 266 w 512"/>
                <a:gd name="T3" fmla="*/ 160 h 512"/>
                <a:gd name="T4" fmla="*/ 266 w 512"/>
                <a:gd name="T5" fmla="*/ 245 h 512"/>
                <a:gd name="T6" fmla="*/ 181 w 512"/>
                <a:gd name="T7" fmla="*/ 245 h 512"/>
                <a:gd name="T8" fmla="*/ 173 w 512"/>
                <a:gd name="T9" fmla="*/ 248 h 512"/>
                <a:gd name="T10" fmla="*/ 149 w 512"/>
                <a:gd name="T11" fmla="*/ 273 h 512"/>
                <a:gd name="T12" fmla="*/ 149 w 512"/>
                <a:gd name="T13" fmla="*/ 256 h 512"/>
                <a:gd name="T14" fmla="*/ 138 w 512"/>
                <a:gd name="T15" fmla="*/ 245 h 512"/>
                <a:gd name="T16" fmla="*/ 117 w 512"/>
                <a:gd name="T17" fmla="*/ 245 h 512"/>
                <a:gd name="T18" fmla="*/ 117 w 512"/>
                <a:gd name="T19" fmla="*/ 160 h 512"/>
                <a:gd name="T20" fmla="*/ 512 w 512"/>
                <a:gd name="T21" fmla="*/ 256 h 512"/>
                <a:gd name="T22" fmla="*/ 256 w 512"/>
                <a:gd name="T23" fmla="*/ 512 h 512"/>
                <a:gd name="T24" fmla="*/ 0 w 512"/>
                <a:gd name="T25" fmla="*/ 256 h 512"/>
                <a:gd name="T26" fmla="*/ 256 w 512"/>
                <a:gd name="T27" fmla="*/ 0 h 512"/>
                <a:gd name="T28" fmla="*/ 512 w 512"/>
                <a:gd name="T29" fmla="*/ 256 h 512"/>
                <a:gd name="T30" fmla="*/ 185 w 512"/>
                <a:gd name="T31" fmla="*/ 266 h 512"/>
                <a:gd name="T32" fmla="*/ 277 w 512"/>
                <a:gd name="T33" fmla="*/ 266 h 512"/>
                <a:gd name="T34" fmla="*/ 288 w 512"/>
                <a:gd name="T35" fmla="*/ 256 h 512"/>
                <a:gd name="T36" fmla="*/ 288 w 512"/>
                <a:gd name="T37" fmla="*/ 149 h 512"/>
                <a:gd name="T38" fmla="*/ 277 w 512"/>
                <a:gd name="T39" fmla="*/ 138 h 512"/>
                <a:gd name="T40" fmla="*/ 106 w 512"/>
                <a:gd name="T41" fmla="*/ 138 h 512"/>
                <a:gd name="T42" fmla="*/ 96 w 512"/>
                <a:gd name="T43" fmla="*/ 149 h 512"/>
                <a:gd name="T44" fmla="*/ 96 w 512"/>
                <a:gd name="T45" fmla="*/ 256 h 512"/>
                <a:gd name="T46" fmla="*/ 106 w 512"/>
                <a:gd name="T47" fmla="*/ 266 h 512"/>
                <a:gd name="T48" fmla="*/ 128 w 512"/>
                <a:gd name="T49" fmla="*/ 266 h 512"/>
                <a:gd name="T50" fmla="*/ 128 w 512"/>
                <a:gd name="T51" fmla="*/ 298 h 512"/>
                <a:gd name="T52" fmla="*/ 134 w 512"/>
                <a:gd name="T53" fmla="*/ 308 h 512"/>
                <a:gd name="T54" fmla="*/ 138 w 512"/>
                <a:gd name="T55" fmla="*/ 309 h 512"/>
                <a:gd name="T56" fmla="*/ 146 w 512"/>
                <a:gd name="T57" fmla="*/ 306 h 512"/>
                <a:gd name="T58" fmla="*/ 185 w 512"/>
                <a:gd name="T59" fmla="*/ 266 h 512"/>
                <a:gd name="T60" fmla="*/ 416 w 512"/>
                <a:gd name="T61" fmla="*/ 234 h 512"/>
                <a:gd name="T62" fmla="*/ 405 w 512"/>
                <a:gd name="T63" fmla="*/ 224 h 512"/>
                <a:gd name="T64" fmla="*/ 320 w 512"/>
                <a:gd name="T65" fmla="*/ 224 h 512"/>
                <a:gd name="T66" fmla="*/ 309 w 512"/>
                <a:gd name="T67" fmla="*/ 234 h 512"/>
                <a:gd name="T68" fmla="*/ 320 w 512"/>
                <a:gd name="T69" fmla="*/ 245 h 512"/>
                <a:gd name="T70" fmla="*/ 394 w 512"/>
                <a:gd name="T71" fmla="*/ 245 h 512"/>
                <a:gd name="T72" fmla="*/ 394 w 512"/>
                <a:gd name="T73" fmla="*/ 352 h 512"/>
                <a:gd name="T74" fmla="*/ 362 w 512"/>
                <a:gd name="T75" fmla="*/ 352 h 512"/>
                <a:gd name="T76" fmla="*/ 352 w 512"/>
                <a:gd name="T77" fmla="*/ 362 h 512"/>
                <a:gd name="T78" fmla="*/ 352 w 512"/>
                <a:gd name="T79" fmla="*/ 379 h 512"/>
                <a:gd name="T80" fmla="*/ 327 w 512"/>
                <a:gd name="T81" fmla="*/ 355 h 512"/>
                <a:gd name="T82" fmla="*/ 320 w 512"/>
                <a:gd name="T83" fmla="*/ 352 h 512"/>
                <a:gd name="T84" fmla="*/ 245 w 512"/>
                <a:gd name="T85" fmla="*/ 352 h 512"/>
                <a:gd name="T86" fmla="*/ 245 w 512"/>
                <a:gd name="T87" fmla="*/ 298 h 512"/>
                <a:gd name="T88" fmla="*/ 234 w 512"/>
                <a:gd name="T89" fmla="*/ 288 h 512"/>
                <a:gd name="T90" fmla="*/ 224 w 512"/>
                <a:gd name="T91" fmla="*/ 298 h 512"/>
                <a:gd name="T92" fmla="*/ 224 w 512"/>
                <a:gd name="T93" fmla="*/ 362 h 512"/>
                <a:gd name="T94" fmla="*/ 234 w 512"/>
                <a:gd name="T95" fmla="*/ 373 h 512"/>
                <a:gd name="T96" fmla="*/ 315 w 512"/>
                <a:gd name="T97" fmla="*/ 373 h 512"/>
                <a:gd name="T98" fmla="*/ 355 w 512"/>
                <a:gd name="T99" fmla="*/ 413 h 512"/>
                <a:gd name="T100" fmla="*/ 362 w 512"/>
                <a:gd name="T101" fmla="*/ 416 h 512"/>
                <a:gd name="T102" fmla="*/ 366 w 512"/>
                <a:gd name="T103" fmla="*/ 415 h 512"/>
                <a:gd name="T104" fmla="*/ 373 w 512"/>
                <a:gd name="T105" fmla="*/ 405 h 512"/>
                <a:gd name="T106" fmla="*/ 373 w 512"/>
                <a:gd name="T107" fmla="*/ 373 h 512"/>
                <a:gd name="T108" fmla="*/ 405 w 512"/>
                <a:gd name="T109" fmla="*/ 373 h 512"/>
                <a:gd name="T110" fmla="*/ 416 w 512"/>
                <a:gd name="T111" fmla="*/ 362 h 512"/>
                <a:gd name="T112" fmla="*/ 416 w 512"/>
                <a:gd name="T113" fmla="*/ 234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12" h="512">
                  <a:moveTo>
                    <a:pt x="117" y="160"/>
                  </a:moveTo>
                  <a:cubicBezTo>
                    <a:pt x="266" y="160"/>
                    <a:pt x="266" y="160"/>
                    <a:pt x="266" y="160"/>
                  </a:cubicBezTo>
                  <a:cubicBezTo>
                    <a:pt x="266" y="245"/>
                    <a:pt x="266" y="245"/>
                    <a:pt x="266" y="245"/>
                  </a:cubicBezTo>
                  <a:cubicBezTo>
                    <a:pt x="181" y="245"/>
                    <a:pt x="181" y="245"/>
                    <a:pt x="181" y="245"/>
                  </a:cubicBezTo>
                  <a:cubicBezTo>
                    <a:pt x="178" y="245"/>
                    <a:pt x="175" y="246"/>
                    <a:pt x="173" y="248"/>
                  </a:cubicBezTo>
                  <a:cubicBezTo>
                    <a:pt x="149" y="273"/>
                    <a:pt x="149" y="273"/>
                    <a:pt x="149" y="273"/>
                  </a:cubicBezTo>
                  <a:cubicBezTo>
                    <a:pt x="149" y="256"/>
                    <a:pt x="149" y="256"/>
                    <a:pt x="149" y="256"/>
                  </a:cubicBezTo>
                  <a:cubicBezTo>
                    <a:pt x="149" y="250"/>
                    <a:pt x="144" y="245"/>
                    <a:pt x="138" y="245"/>
                  </a:cubicBezTo>
                  <a:cubicBezTo>
                    <a:pt x="117" y="245"/>
                    <a:pt x="117" y="245"/>
                    <a:pt x="117" y="245"/>
                  </a:cubicBezTo>
                  <a:lnTo>
                    <a:pt x="117" y="160"/>
                  </a:ln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185" y="266"/>
                  </a:moveTo>
                  <a:cubicBezTo>
                    <a:pt x="277" y="266"/>
                    <a:pt x="277" y="266"/>
                    <a:pt x="277" y="266"/>
                  </a:cubicBezTo>
                  <a:cubicBezTo>
                    <a:pt x="283" y="266"/>
                    <a:pt x="288" y="262"/>
                    <a:pt x="288" y="256"/>
                  </a:cubicBezTo>
                  <a:cubicBezTo>
                    <a:pt x="288" y="149"/>
                    <a:pt x="288" y="149"/>
                    <a:pt x="288" y="149"/>
                  </a:cubicBezTo>
                  <a:cubicBezTo>
                    <a:pt x="288" y="143"/>
                    <a:pt x="283" y="138"/>
                    <a:pt x="277" y="138"/>
                  </a:cubicBezTo>
                  <a:cubicBezTo>
                    <a:pt x="106" y="138"/>
                    <a:pt x="106" y="138"/>
                    <a:pt x="106" y="138"/>
                  </a:cubicBezTo>
                  <a:cubicBezTo>
                    <a:pt x="100" y="138"/>
                    <a:pt x="96" y="143"/>
                    <a:pt x="96" y="149"/>
                  </a:cubicBezTo>
                  <a:cubicBezTo>
                    <a:pt x="96" y="256"/>
                    <a:pt x="96" y="256"/>
                    <a:pt x="96" y="256"/>
                  </a:cubicBezTo>
                  <a:cubicBezTo>
                    <a:pt x="96" y="262"/>
                    <a:pt x="100" y="266"/>
                    <a:pt x="106" y="266"/>
                  </a:cubicBezTo>
                  <a:cubicBezTo>
                    <a:pt x="128" y="266"/>
                    <a:pt x="128" y="266"/>
                    <a:pt x="128" y="266"/>
                  </a:cubicBezTo>
                  <a:cubicBezTo>
                    <a:pt x="128" y="298"/>
                    <a:pt x="128" y="298"/>
                    <a:pt x="128" y="298"/>
                  </a:cubicBezTo>
                  <a:cubicBezTo>
                    <a:pt x="128" y="303"/>
                    <a:pt x="130" y="307"/>
                    <a:pt x="134" y="308"/>
                  </a:cubicBezTo>
                  <a:cubicBezTo>
                    <a:pt x="136" y="309"/>
                    <a:pt x="137" y="309"/>
                    <a:pt x="138" y="309"/>
                  </a:cubicBezTo>
                  <a:cubicBezTo>
                    <a:pt x="141" y="309"/>
                    <a:pt x="144" y="308"/>
                    <a:pt x="146" y="306"/>
                  </a:cubicBezTo>
                  <a:lnTo>
                    <a:pt x="185" y="266"/>
                  </a:lnTo>
                  <a:close/>
                  <a:moveTo>
                    <a:pt x="416" y="234"/>
                  </a:moveTo>
                  <a:cubicBezTo>
                    <a:pt x="416" y="228"/>
                    <a:pt x="411" y="224"/>
                    <a:pt x="405" y="224"/>
                  </a:cubicBezTo>
                  <a:cubicBezTo>
                    <a:pt x="320" y="224"/>
                    <a:pt x="320" y="224"/>
                    <a:pt x="320" y="224"/>
                  </a:cubicBezTo>
                  <a:cubicBezTo>
                    <a:pt x="314" y="224"/>
                    <a:pt x="309" y="228"/>
                    <a:pt x="309" y="234"/>
                  </a:cubicBezTo>
                  <a:cubicBezTo>
                    <a:pt x="309" y="240"/>
                    <a:pt x="314" y="245"/>
                    <a:pt x="320" y="245"/>
                  </a:cubicBezTo>
                  <a:cubicBezTo>
                    <a:pt x="394" y="245"/>
                    <a:pt x="394" y="245"/>
                    <a:pt x="394" y="245"/>
                  </a:cubicBezTo>
                  <a:cubicBezTo>
                    <a:pt x="394" y="352"/>
                    <a:pt x="394" y="352"/>
                    <a:pt x="394" y="352"/>
                  </a:cubicBezTo>
                  <a:cubicBezTo>
                    <a:pt x="362" y="352"/>
                    <a:pt x="362" y="352"/>
                    <a:pt x="362" y="352"/>
                  </a:cubicBezTo>
                  <a:cubicBezTo>
                    <a:pt x="356" y="352"/>
                    <a:pt x="352" y="356"/>
                    <a:pt x="352" y="362"/>
                  </a:cubicBezTo>
                  <a:cubicBezTo>
                    <a:pt x="352" y="379"/>
                    <a:pt x="352" y="379"/>
                    <a:pt x="352" y="379"/>
                  </a:cubicBezTo>
                  <a:cubicBezTo>
                    <a:pt x="327" y="355"/>
                    <a:pt x="327" y="355"/>
                    <a:pt x="327" y="355"/>
                  </a:cubicBezTo>
                  <a:cubicBezTo>
                    <a:pt x="325" y="353"/>
                    <a:pt x="322" y="352"/>
                    <a:pt x="320" y="352"/>
                  </a:cubicBezTo>
                  <a:cubicBezTo>
                    <a:pt x="245" y="352"/>
                    <a:pt x="245" y="352"/>
                    <a:pt x="245" y="352"/>
                  </a:cubicBezTo>
                  <a:cubicBezTo>
                    <a:pt x="245" y="298"/>
                    <a:pt x="245" y="298"/>
                    <a:pt x="245" y="298"/>
                  </a:cubicBezTo>
                  <a:cubicBezTo>
                    <a:pt x="245" y="292"/>
                    <a:pt x="240" y="288"/>
                    <a:pt x="234" y="288"/>
                  </a:cubicBezTo>
                  <a:cubicBezTo>
                    <a:pt x="228" y="288"/>
                    <a:pt x="224" y="292"/>
                    <a:pt x="224" y="298"/>
                  </a:cubicBezTo>
                  <a:cubicBezTo>
                    <a:pt x="224" y="362"/>
                    <a:pt x="224" y="362"/>
                    <a:pt x="224" y="362"/>
                  </a:cubicBezTo>
                  <a:cubicBezTo>
                    <a:pt x="224" y="368"/>
                    <a:pt x="228" y="373"/>
                    <a:pt x="234" y="373"/>
                  </a:cubicBezTo>
                  <a:cubicBezTo>
                    <a:pt x="315" y="373"/>
                    <a:pt x="315" y="373"/>
                    <a:pt x="315" y="373"/>
                  </a:cubicBezTo>
                  <a:cubicBezTo>
                    <a:pt x="355" y="413"/>
                    <a:pt x="355" y="413"/>
                    <a:pt x="355" y="413"/>
                  </a:cubicBezTo>
                  <a:cubicBezTo>
                    <a:pt x="357" y="415"/>
                    <a:pt x="360" y="416"/>
                    <a:pt x="362" y="416"/>
                  </a:cubicBezTo>
                  <a:cubicBezTo>
                    <a:pt x="364" y="416"/>
                    <a:pt x="365" y="415"/>
                    <a:pt x="366" y="415"/>
                  </a:cubicBezTo>
                  <a:cubicBezTo>
                    <a:pt x="370" y="413"/>
                    <a:pt x="373" y="409"/>
                    <a:pt x="373" y="405"/>
                  </a:cubicBezTo>
                  <a:cubicBezTo>
                    <a:pt x="373" y="373"/>
                    <a:pt x="373" y="373"/>
                    <a:pt x="373" y="373"/>
                  </a:cubicBezTo>
                  <a:cubicBezTo>
                    <a:pt x="405" y="373"/>
                    <a:pt x="405" y="373"/>
                    <a:pt x="405" y="373"/>
                  </a:cubicBezTo>
                  <a:cubicBezTo>
                    <a:pt x="411" y="373"/>
                    <a:pt x="416" y="368"/>
                    <a:pt x="416" y="362"/>
                  </a:cubicBezTo>
                  <a:lnTo>
                    <a:pt x="416" y="234"/>
                  </a:lnTo>
                  <a:close/>
                </a:path>
              </a:pathLst>
            </a:custGeom>
            <a:solidFill>
              <a:srgbClr val="00A1DE"/>
            </a:solidFill>
            <a:ln>
              <a:noFill/>
            </a:ln>
            <a:extLst/>
          </p:spPr>
          <p:txBody>
            <a:bodyPr vert="horz" wrap="square" lIns="91440" tIns="45720" rIns="91440" bIns="45720" numCol="1" anchor="t" anchorCtr="0" compatLnSpc="1">
              <a:prstTxWarp prst="textNoShape">
                <a:avLst/>
              </a:prstTxWarp>
            </a:bodyPr>
            <a:lstStyle/>
            <a:p>
              <a:endParaRPr lang="en-GB" dirty="0"/>
            </a:p>
          </p:txBody>
        </p:sp>
        <p:sp>
          <p:nvSpPr>
            <p:cNvPr id="168" name="Freeform 737" descr="&quot;&quot;">
              <a:extLst>
                <a:ext uri="{FF2B5EF4-FFF2-40B4-BE49-F238E27FC236}">
                  <a16:creationId xmlns:a16="http://schemas.microsoft.com/office/drawing/2014/main" id="{A7857D3C-D6FF-4D96-BA64-A072D58E59CE}"/>
                </a:ext>
                <a:ext uri="{C183D7F6-B498-43B3-948B-1728B52AA6E4}">
                  <adec:decorative xmlns:adec="http://schemas.microsoft.com/office/drawing/2017/decorative" val="0"/>
                </a:ext>
              </a:extLst>
            </p:cNvPr>
            <p:cNvSpPr>
              <a:spLocks noChangeAspect="1" noEditPoints="1"/>
            </p:cNvSpPr>
            <p:nvPr/>
          </p:nvSpPr>
          <p:spPr bwMode="auto">
            <a:xfrm>
              <a:off x="6811334" y="1953262"/>
              <a:ext cx="367041" cy="368121"/>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256 w 512"/>
                <a:gd name="T11" fmla="*/ 96 h 512"/>
                <a:gd name="T12" fmla="*/ 288 w 512"/>
                <a:gd name="T13" fmla="*/ 128 h 512"/>
                <a:gd name="T14" fmla="*/ 256 w 512"/>
                <a:gd name="T15" fmla="*/ 160 h 512"/>
                <a:gd name="T16" fmla="*/ 224 w 512"/>
                <a:gd name="T17" fmla="*/ 128 h 512"/>
                <a:gd name="T18" fmla="*/ 256 w 512"/>
                <a:gd name="T19" fmla="*/ 96 h 512"/>
                <a:gd name="T20" fmla="*/ 309 w 512"/>
                <a:gd name="T21" fmla="*/ 298 h 512"/>
                <a:gd name="T22" fmla="*/ 298 w 512"/>
                <a:gd name="T23" fmla="*/ 309 h 512"/>
                <a:gd name="T24" fmla="*/ 288 w 512"/>
                <a:gd name="T25" fmla="*/ 309 h 512"/>
                <a:gd name="T26" fmla="*/ 288 w 512"/>
                <a:gd name="T27" fmla="*/ 405 h 512"/>
                <a:gd name="T28" fmla="*/ 277 w 512"/>
                <a:gd name="T29" fmla="*/ 416 h 512"/>
                <a:gd name="T30" fmla="*/ 266 w 512"/>
                <a:gd name="T31" fmla="*/ 405 h 512"/>
                <a:gd name="T32" fmla="*/ 266 w 512"/>
                <a:gd name="T33" fmla="*/ 309 h 512"/>
                <a:gd name="T34" fmla="*/ 245 w 512"/>
                <a:gd name="T35" fmla="*/ 309 h 512"/>
                <a:gd name="T36" fmla="*/ 245 w 512"/>
                <a:gd name="T37" fmla="*/ 405 h 512"/>
                <a:gd name="T38" fmla="*/ 234 w 512"/>
                <a:gd name="T39" fmla="*/ 416 h 512"/>
                <a:gd name="T40" fmla="*/ 224 w 512"/>
                <a:gd name="T41" fmla="*/ 405 h 512"/>
                <a:gd name="T42" fmla="*/ 224 w 512"/>
                <a:gd name="T43" fmla="*/ 309 h 512"/>
                <a:gd name="T44" fmla="*/ 213 w 512"/>
                <a:gd name="T45" fmla="*/ 309 h 512"/>
                <a:gd name="T46" fmla="*/ 202 w 512"/>
                <a:gd name="T47" fmla="*/ 298 h 512"/>
                <a:gd name="T48" fmla="*/ 202 w 512"/>
                <a:gd name="T49" fmla="*/ 192 h 512"/>
                <a:gd name="T50" fmla="*/ 213 w 512"/>
                <a:gd name="T51" fmla="*/ 181 h 512"/>
                <a:gd name="T52" fmla="*/ 298 w 512"/>
                <a:gd name="T53" fmla="*/ 181 h 512"/>
                <a:gd name="T54" fmla="*/ 309 w 512"/>
                <a:gd name="T55" fmla="*/ 192 h 512"/>
                <a:gd name="T56" fmla="*/ 309 w 512"/>
                <a:gd name="T57" fmla="*/ 298 h 512"/>
                <a:gd name="T58" fmla="*/ 224 w 512"/>
                <a:gd name="T59" fmla="*/ 202 h 512"/>
                <a:gd name="T60" fmla="*/ 288 w 512"/>
                <a:gd name="T61" fmla="*/ 202 h 512"/>
                <a:gd name="T62" fmla="*/ 288 w 512"/>
                <a:gd name="T63" fmla="*/ 288 h 512"/>
                <a:gd name="T64" fmla="*/ 224 w 512"/>
                <a:gd name="T65" fmla="*/ 288 h 512"/>
                <a:gd name="T66" fmla="*/ 224 w 512"/>
                <a:gd name="T67" fmla="*/ 202 h 512"/>
                <a:gd name="T68" fmla="*/ 245 w 512"/>
                <a:gd name="T69" fmla="*/ 128 h 512"/>
                <a:gd name="T70" fmla="*/ 256 w 512"/>
                <a:gd name="T71" fmla="*/ 117 h 512"/>
                <a:gd name="T72" fmla="*/ 266 w 512"/>
                <a:gd name="T73" fmla="*/ 128 h 512"/>
                <a:gd name="T74" fmla="*/ 256 w 512"/>
                <a:gd name="T75" fmla="*/ 138 h 512"/>
                <a:gd name="T76" fmla="*/ 245 w 512"/>
                <a:gd name="T77" fmla="*/ 128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256" y="96"/>
                  </a:moveTo>
                  <a:cubicBezTo>
                    <a:pt x="273" y="96"/>
                    <a:pt x="288" y="110"/>
                    <a:pt x="288" y="128"/>
                  </a:cubicBezTo>
                  <a:cubicBezTo>
                    <a:pt x="288" y="145"/>
                    <a:pt x="273" y="160"/>
                    <a:pt x="256" y="160"/>
                  </a:cubicBezTo>
                  <a:cubicBezTo>
                    <a:pt x="238" y="160"/>
                    <a:pt x="224" y="145"/>
                    <a:pt x="224" y="128"/>
                  </a:cubicBezTo>
                  <a:cubicBezTo>
                    <a:pt x="224" y="110"/>
                    <a:pt x="238" y="96"/>
                    <a:pt x="256" y="96"/>
                  </a:cubicBezTo>
                  <a:close/>
                  <a:moveTo>
                    <a:pt x="309" y="298"/>
                  </a:moveTo>
                  <a:cubicBezTo>
                    <a:pt x="309" y="304"/>
                    <a:pt x="304" y="309"/>
                    <a:pt x="298" y="309"/>
                  </a:cubicBezTo>
                  <a:cubicBezTo>
                    <a:pt x="288" y="309"/>
                    <a:pt x="288" y="309"/>
                    <a:pt x="288" y="309"/>
                  </a:cubicBezTo>
                  <a:cubicBezTo>
                    <a:pt x="288" y="405"/>
                    <a:pt x="288" y="405"/>
                    <a:pt x="288" y="405"/>
                  </a:cubicBezTo>
                  <a:cubicBezTo>
                    <a:pt x="288" y="411"/>
                    <a:pt x="283" y="416"/>
                    <a:pt x="277" y="416"/>
                  </a:cubicBezTo>
                  <a:cubicBezTo>
                    <a:pt x="271" y="416"/>
                    <a:pt x="266" y="411"/>
                    <a:pt x="266" y="405"/>
                  </a:cubicBezTo>
                  <a:cubicBezTo>
                    <a:pt x="266" y="309"/>
                    <a:pt x="266" y="309"/>
                    <a:pt x="266" y="309"/>
                  </a:cubicBezTo>
                  <a:cubicBezTo>
                    <a:pt x="245" y="309"/>
                    <a:pt x="245" y="309"/>
                    <a:pt x="245" y="309"/>
                  </a:cubicBezTo>
                  <a:cubicBezTo>
                    <a:pt x="245" y="405"/>
                    <a:pt x="245" y="405"/>
                    <a:pt x="245" y="405"/>
                  </a:cubicBezTo>
                  <a:cubicBezTo>
                    <a:pt x="245" y="411"/>
                    <a:pt x="240" y="416"/>
                    <a:pt x="234" y="416"/>
                  </a:cubicBezTo>
                  <a:cubicBezTo>
                    <a:pt x="228" y="416"/>
                    <a:pt x="224" y="411"/>
                    <a:pt x="224" y="405"/>
                  </a:cubicBezTo>
                  <a:cubicBezTo>
                    <a:pt x="224" y="309"/>
                    <a:pt x="224" y="309"/>
                    <a:pt x="224" y="309"/>
                  </a:cubicBezTo>
                  <a:cubicBezTo>
                    <a:pt x="213" y="309"/>
                    <a:pt x="213" y="309"/>
                    <a:pt x="213" y="309"/>
                  </a:cubicBezTo>
                  <a:cubicBezTo>
                    <a:pt x="207" y="309"/>
                    <a:pt x="202" y="304"/>
                    <a:pt x="202" y="298"/>
                  </a:cubicBezTo>
                  <a:cubicBezTo>
                    <a:pt x="202" y="192"/>
                    <a:pt x="202" y="192"/>
                    <a:pt x="202" y="192"/>
                  </a:cubicBezTo>
                  <a:cubicBezTo>
                    <a:pt x="202" y="186"/>
                    <a:pt x="207" y="181"/>
                    <a:pt x="213" y="181"/>
                  </a:cubicBezTo>
                  <a:cubicBezTo>
                    <a:pt x="298" y="181"/>
                    <a:pt x="298" y="181"/>
                    <a:pt x="298" y="181"/>
                  </a:cubicBezTo>
                  <a:cubicBezTo>
                    <a:pt x="304" y="181"/>
                    <a:pt x="309" y="186"/>
                    <a:pt x="309" y="192"/>
                  </a:cubicBezTo>
                  <a:lnTo>
                    <a:pt x="309" y="298"/>
                  </a:lnTo>
                  <a:close/>
                  <a:moveTo>
                    <a:pt x="224" y="202"/>
                  </a:moveTo>
                  <a:cubicBezTo>
                    <a:pt x="288" y="202"/>
                    <a:pt x="288" y="202"/>
                    <a:pt x="288" y="202"/>
                  </a:cubicBezTo>
                  <a:cubicBezTo>
                    <a:pt x="288" y="288"/>
                    <a:pt x="288" y="288"/>
                    <a:pt x="288" y="288"/>
                  </a:cubicBezTo>
                  <a:cubicBezTo>
                    <a:pt x="224" y="288"/>
                    <a:pt x="224" y="288"/>
                    <a:pt x="224" y="288"/>
                  </a:cubicBezTo>
                  <a:lnTo>
                    <a:pt x="224" y="202"/>
                  </a:lnTo>
                  <a:close/>
                  <a:moveTo>
                    <a:pt x="245" y="128"/>
                  </a:moveTo>
                  <a:cubicBezTo>
                    <a:pt x="245" y="122"/>
                    <a:pt x="250" y="117"/>
                    <a:pt x="256" y="117"/>
                  </a:cubicBezTo>
                  <a:cubicBezTo>
                    <a:pt x="262" y="117"/>
                    <a:pt x="266" y="122"/>
                    <a:pt x="266" y="128"/>
                  </a:cubicBezTo>
                  <a:cubicBezTo>
                    <a:pt x="266" y="134"/>
                    <a:pt x="262" y="138"/>
                    <a:pt x="256" y="138"/>
                  </a:cubicBezTo>
                  <a:cubicBezTo>
                    <a:pt x="250" y="138"/>
                    <a:pt x="245" y="134"/>
                    <a:pt x="245" y="128"/>
                  </a:cubicBezTo>
                  <a:close/>
                </a:path>
              </a:pathLst>
            </a:custGeom>
            <a:solidFill>
              <a:srgbClr val="00A1DE"/>
            </a:solidFill>
            <a:ln>
              <a:noFill/>
            </a:ln>
            <a:extLst/>
          </p:spPr>
          <p:txBody>
            <a:bodyPr vert="horz" wrap="square" lIns="91440" tIns="45720" rIns="91440" bIns="45720" numCol="1" anchor="t" anchorCtr="0" compatLnSpc="1">
              <a:prstTxWarp prst="textNoShape">
                <a:avLst/>
              </a:prstTxWarp>
            </a:bodyPr>
            <a:lstStyle/>
            <a:p>
              <a:endParaRPr lang="en-GB" dirty="0"/>
            </a:p>
          </p:txBody>
        </p:sp>
        <p:sp>
          <p:nvSpPr>
            <p:cNvPr id="170" name="Freeform 472" descr="&quot;&quot;">
              <a:extLst>
                <a:ext uri="{FF2B5EF4-FFF2-40B4-BE49-F238E27FC236}">
                  <a16:creationId xmlns:a16="http://schemas.microsoft.com/office/drawing/2014/main" id="{16C0BA68-2DD6-4024-8E1B-73A4323211F6}"/>
                </a:ext>
                <a:ext uri="{C183D7F6-B498-43B3-948B-1728B52AA6E4}">
                  <adec:decorative xmlns:adec="http://schemas.microsoft.com/office/drawing/2017/decorative" val="0"/>
                </a:ext>
              </a:extLst>
            </p:cNvPr>
            <p:cNvSpPr>
              <a:spLocks noChangeAspect="1" noEditPoints="1"/>
            </p:cNvSpPr>
            <p:nvPr/>
          </p:nvSpPr>
          <p:spPr bwMode="auto">
            <a:xfrm>
              <a:off x="6811039" y="3287806"/>
              <a:ext cx="367631" cy="367631"/>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320 w 512"/>
                <a:gd name="T11" fmla="*/ 405 h 512"/>
                <a:gd name="T12" fmla="*/ 309 w 512"/>
                <a:gd name="T13" fmla="*/ 416 h 512"/>
                <a:gd name="T14" fmla="*/ 149 w 512"/>
                <a:gd name="T15" fmla="*/ 416 h 512"/>
                <a:gd name="T16" fmla="*/ 138 w 512"/>
                <a:gd name="T17" fmla="*/ 405 h 512"/>
                <a:gd name="T18" fmla="*/ 138 w 512"/>
                <a:gd name="T19" fmla="*/ 106 h 512"/>
                <a:gd name="T20" fmla="*/ 149 w 512"/>
                <a:gd name="T21" fmla="*/ 96 h 512"/>
                <a:gd name="T22" fmla="*/ 309 w 512"/>
                <a:gd name="T23" fmla="*/ 96 h 512"/>
                <a:gd name="T24" fmla="*/ 320 w 512"/>
                <a:gd name="T25" fmla="*/ 106 h 512"/>
                <a:gd name="T26" fmla="*/ 320 w 512"/>
                <a:gd name="T27" fmla="*/ 202 h 512"/>
                <a:gd name="T28" fmla="*/ 309 w 512"/>
                <a:gd name="T29" fmla="*/ 213 h 512"/>
                <a:gd name="T30" fmla="*/ 298 w 512"/>
                <a:gd name="T31" fmla="*/ 202 h 512"/>
                <a:gd name="T32" fmla="*/ 298 w 512"/>
                <a:gd name="T33" fmla="*/ 117 h 512"/>
                <a:gd name="T34" fmla="*/ 160 w 512"/>
                <a:gd name="T35" fmla="*/ 117 h 512"/>
                <a:gd name="T36" fmla="*/ 160 w 512"/>
                <a:gd name="T37" fmla="*/ 394 h 512"/>
                <a:gd name="T38" fmla="*/ 298 w 512"/>
                <a:gd name="T39" fmla="*/ 394 h 512"/>
                <a:gd name="T40" fmla="*/ 298 w 512"/>
                <a:gd name="T41" fmla="*/ 309 h 512"/>
                <a:gd name="T42" fmla="*/ 309 w 512"/>
                <a:gd name="T43" fmla="*/ 298 h 512"/>
                <a:gd name="T44" fmla="*/ 320 w 512"/>
                <a:gd name="T45" fmla="*/ 309 h 512"/>
                <a:gd name="T46" fmla="*/ 320 w 512"/>
                <a:gd name="T47" fmla="*/ 405 h 512"/>
                <a:gd name="T48" fmla="*/ 415 w 512"/>
                <a:gd name="T49" fmla="*/ 260 h 512"/>
                <a:gd name="T50" fmla="*/ 413 w 512"/>
                <a:gd name="T51" fmla="*/ 263 h 512"/>
                <a:gd name="T52" fmla="*/ 370 w 512"/>
                <a:gd name="T53" fmla="*/ 306 h 512"/>
                <a:gd name="T54" fmla="*/ 362 w 512"/>
                <a:gd name="T55" fmla="*/ 309 h 512"/>
                <a:gd name="T56" fmla="*/ 355 w 512"/>
                <a:gd name="T57" fmla="*/ 306 h 512"/>
                <a:gd name="T58" fmla="*/ 355 w 512"/>
                <a:gd name="T59" fmla="*/ 291 h 512"/>
                <a:gd name="T60" fmla="*/ 379 w 512"/>
                <a:gd name="T61" fmla="*/ 266 h 512"/>
                <a:gd name="T62" fmla="*/ 224 w 512"/>
                <a:gd name="T63" fmla="*/ 266 h 512"/>
                <a:gd name="T64" fmla="*/ 213 w 512"/>
                <a:gd name="T65" fmla="*/ 256 h 512"/>
                <a:gd name="T66" fmla="*/ 224 w 512"/>
                <a:gd name="T67" fmla="*/ 245 h 512"/>
                <a:gd name="T68" fmla="*/ 379 w 512"/>
                <a:gd name="T69" fmla="*/ 245 h 512"/>
                <a:gd name="T70" fmla="*/ 355 w 512"/>
                <a:gd name="T71" fmla="*/ 221 h 512"/>
                <a:gd name="T72" fmla="*/ 355 w 512"/>
                <a:gd name="T73" fmla="*/ 205 h 512"/>
                <a:gd name="T74" fmla="*/ 370 w 512"/>
                <a:gd name="T75" fmla="*/ 205 h 512"/>
                <a:gd name="T76" fmla="*/ 413 w 512"/>
                <a:gd name="T77" fmla="*/ 248 h 512"/>
                <a:gd name="T78" fmla="*/ 415 w 512"/>
                <a:gd name="T79" fmla="*/ 252 h 512"/>
                <a:gd name="T80" fmla="*/ 415 w 512"/>
                <a:gd name="T81" fmla="*/ 26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320" y="405"/>
                  </a:moveTo>
                  <a:cubicBezTo>
                    <a:pt x="320" y="411"/>
                    <a:pt x="315" y="416"/>
                    <a:pt x="309" y="416"/>
                  </a:cubicBezTo>
                  <a:cubicBezTo>
                    <a:pt x="149" y="416"/>
                    <a:pt x="149" y="416"/>
                    <a:pt x="149" y="416"/>
                  </a:cubicBezTo>
                  <a:cubicBezTo>
                    <a:pt x="143" y="416"/>
                    <a:pt x="138" y="411"/>
                    <a:pt x="138" y="405"/>
                  </a:cubicBezTo>
                  <a:cubicBezTo>
                    <a:pt x="138" y="106"/>
                    <a:pt x="138" y="106"/>
                    <a:pt x="138" y="106"/>
                  </a:cubicBezTo>
                  <a:cubicBezTo>
                    <a:pt x="138" y="100"/>
                    <a:pt x="143" y="96"/>
                    <a:pt x="149" y="96"/>
                  </a:cubicBezTo>
                  <a:cubicBezTo>
                    <a:pt x="309" y="96"/>
                    <a:pt x="309" y="96"/>
                    <a:pt x="309" y="96"/>
                  </a:cubicBezTo>
                  <a:cubicBezTo>
                    <a:pt x="315" y="96"/>
                    <a:pt x="320" y="100"/>
                    <a:pt x="320" y="106"/>
                  </a:cubicBezTo>
                  <a:cubicBezTo>
                    <a:pt x="320" y="202"/>
                    <a:pt x="320" y="202"/>
                    <a:pt x="320" y="202"/>
                  </a:cubicBezTo>
                  <a:cubicBezTo>
                    <a:pt x="320" y="208"/>
                    <a:pt x="315" y="213"/>
                    <a:pt x="309" y="213"/>
                  </a:cubicBezTo>
                  <a:cubicBezTo>
                    <a:pt x="303" y="213"/>
                    <a:pt x="298" y="208"/>
                    <a:pt x="298" y="202"/>
                  </a:cubicBezTo>
                  <a:cubicBezTo>
                    <a:pt x="298" y="117"/>
                    <a:pt x="298" y="117"/>
                    <a:pt x="298" y="117"/>
                  </a:cubicBezTo>
                  <a:cubicBezTo>
                    <a:pt x="160" y="117"/>
                    <a:pt x="160" y="117"/>
                    <a:pt x="160" y="117"/>
                  </a:cubicBezTo>
                  <a:cubicBezTo>
                    <a:pt x="160" y="394"/>
                    <a:pt x="160" y="394"/>
                    <a:pt x="160" y="394"/>
                  </a:cubicBezTo>
                  <a:cubicBezTo>
                    <a:pt x="298" y="394"/>
                    <a:pt x="298" y="394"/>
                    <a:pt x="298" y="394"/>
                  </a:cubicBezTo>
                  <a:cubicBezTo>
                    <a:pt x="298" y="309"/>
                    <a:pt x="298" y="309"/>
                    <a:pt x="298" y="309"/>
                  </a:cubicBezTo>
                  <a:cubicBezTo>
                    <a:pt x="298" y="303"/>
                    <a:pt x="303" y="298"/>
                    <a:pt x="309" y="298"/>
                  </a:cubicBezTo>
                  <a:cubicBezTo>
                    <a:pt x="315" y="298"/>
                    <a:pt x="320" y="303"/>
                    <a:pt x="320" y="309"/>
                  </a:cubicBezTo>
                  <a:lnTo>
                    <a:pt x="320" y="405"/>
                  </a:lnTo>
                  <a:close/>
                  <a:moveTo>
                    <a:pt x="415" y="260"/>
                  </a:moveTo>
                  <a:cubicBezTo>
                    <a:pt x="414" y="261"/>
                    <a:pt x="414" y="262"/>
                    <a:pt x="413" y="263"/>
                  </a:cubicBezTo>
                  <a:cubicBezTo>
                    <a:pt x="370" y="306"/>
                    <a:pt x="370" y="306"/>
                    <a:pt x="370" y="306"/>
                  </a:cubicBezTo>
                  <a:cubicBezTo>
                    <a:pt x="368" y="308"/>
                    <a:pt x="365" y="309"/>
                    <a:pt x="362" y="309"/>
                  </a:cubicBezTo>
                  <a:cubicBezTo>
                    <a:pt x="360" y="309"/>
                    <a:pt x="357" y="308"/>
                    <a:pt x="355" y="306"/>
                  </a:cubicBezTo>
                  <a:cubicBezTo>
                    <a:pt x="351" y="302"/>
                    <a:pt x="351" y="295"/>
                    <a:pt x="355" y="291"/>
                  </a:cubicBezTo>
                  <a:cubicBezTo>
                    <a:pt x="379" y="266"/>
                    <a:pt x="379" y="266"/>
                    <a:pt x="379" y="266"/>
                  </a:cubicBezTo>
                  <a:cubicBezTo>
                    <a:pt x="224" y="266"/>
                    <a:pt x="224" y="266"/>
                    <a:pt x="224" y="266"/>
                  </a:cubicBezTo>
                  <a:cubicBezTo>
                    <a:pt x="218" y="266"/>
                    <a:pt x="213" y="262"/>
                    <a:pt x="213" y="256"/>
                  </a:cubicBezTo>
                  <a:cubicBezTo>
                    <a:pt x="213" y="250"/>
                    <a:pt x="218" y="245"/>
                    <a:pt x="224" y="245"/>
                  </a:cubicBezTo>
                  <a:cubicBezTo>
                    <a:pt x="379" y="245"/>
                    <a:pt x="379" y="245"/>
                    <a:pt x="379" y="245"/>
                  </a:cubicBezTo>
                  <a:cubicBezTo>
                    <a:pt x="355" y="221"/>
                    <a:pt x="355" y="221"/>
                    <a:pt x="355" y="221"/>
                  </a:cubicBezTo>
                  <a:cubicBezTo>
                    <a:pt x="351" y="216"/>
                    <a:pt x="351" y="210"/>
                    <a:pt x="355" y="205"/>
                  </a:cubicBezTo>
                  <a:cubicBezTo>
                    <a:pt x="359" y="201"/>
                    <a:pt x="366" y="201"/>
                    <a:pt x="370" y="205"/>
                  </a:cubicBezTo>
                  <a:cubicBezTo>
                    <a:pt x="413" y="248"/>
                    <a:pt x="413" y="248"/>
                    <a:pt x="413" y="248"/>
                  </a:cubicBezTo>
                  <a:cubicBezTo>
                    <a:pt x="414" y="249"/>
                    <a:pt x="414" y="250"/>
                    <a:pt x="415" y="252"/>
                  </a:cubicBezTo>
                  <a:cubicBezTo>
                    <a:pt x="416" y="254"/>
                    <a:pt x="416" y="257"/>
                    <a:pt x="415" y="260"/>
                  </a:cubicBezTo>
                  <a:close/>
                </a:path>
              </a:pathLst>
            </a:custGeom>
            <a:solidFill>
              <a:srgbClr val="00A1DE"/>
            </a:solidFill>
            <a:ln>
              <a:noFill/>
            </a:ln>
            <a:extLst/>
          </p:spPr>
          <p:txBody>
            <a:bodyPr vert="horz" wrap="square" lIns="91440" tIns="45720" rIns="91440" bIns="45720" numCol="1" anchor="t" anchorCtr="0" compatLnSpc="1">
              <a:prstTxWarp prst="textNoShape">
                <a:avLst/>
              </a:prstTxWarp>
            </a:bodyPr>
            <a:lstStyle/>
            <a:p>
              <a:endParaRPr lang="en-GB" dirty="0"/>
            </a:p>
          </p:txBody>
        </p:sp>
      </p:grpSp>
      <p:sp>
        <p:nvSpPr>
          <p:cNvPr id="172" name="Oval 171" descr="&quot;&quot;">
            <a:extLst>
              <a:ext uri="{FF2B5EF4-FFF2-40B4-BE49-F238E27FC236}">
                <a16:creationId xmlns:a16="http://schemas.microsoft.com/office/drawing/2014/main" id="{6F5A9C97-3435-4876-AFA8-5DEECA8A9922}"/>
              </a:ext>
              <a:ext uri="{C183D7F6-B498-43B3-948B-1728B52AA6E4}">
                <adec:decorative xmlns:adec="http://schemas.microsoft.com/office/drawing/2017/decorative" val="0"/>
              </a:ext>
            </a:extLst>
          </p:cNvPr>
          <p:cNvSpPr/>
          <p:nvPr/>
        </p:nvSpPr>
        <p:spPr bwMode="gray">
          <a:xfrm>
            <a:off x="4838629" y="3683449"/>
            <a:ext cx="2597612" cy="2185682"/>
          </a:xfrm>
          <a:prstGeom prst="ellipse">
            <a:avLst/>
          </a:prstGeom>
          <a:noFill/>
          <a:ln w="38100" algn="ctr">
            <a:solidFill>
              <a:srgbClr val="75787B"/>
            </a:solidFill>
            <a:miter lim="800000"/>
            <a:headEnd/>
            <a:tailEnd/>
          </a:ln>
        </p:spPr>
        <p:txBody>
          <a:bodyPr wrap="square" lIns="66675" tIns="66675" rIns="66675" bIns="66675" rtlCol="0" anchor="ctr"/>
          <a:lstStyle/>
          <a:p>
            <a:pPr algn="ctr">
              <a:lnSpc>
                <a:spcPct val="106000"/>
              </a:lnSpc>
              <a:defRPr/>
            </a:pPr>
            <a:endParaRPr lang="en-US" sz="1200" b="1" kern="0" dirty="0">
              <a:solidFill>
                <a:prstClr val="white"/>
              </a:solidFill>
              <a:latin typeface="+mj-lt"/>
              <a:cs typeface="Arial" panose="020B0604020202020204" pitchFamily="34" charset="0"/>
            </a:endParaRPr>
          </a:p>
        </p:txBody>
      </p:sp>
      <p:sp>
        <p:nvSpPr>
          <p:cNvPr id="202" name="Rectangle 201" descr="&quot;&quot;">
            <a:extLst>
              <a:ext uri="{FF2B5EF4-FFF2-40B4-BE49-F238E27FC236}">
                <a16:creationId xmlns:a16="http://schemas.microsoft.com/office/drawing/2014/main" id="{0B5672BC-2103-4D2E-88CA-C20E4441182D}"/>
              </a:ext>
              <a:ext uri="{C183D7F6-B498-43B3-948B-1728B52AA6E4}">
                <adec:decorative xmlns:adec="http://schemas.microsoft.com/office/drawing/2017/decorative" val="0"/>
              </a:ext>
            </a:extLst>
          </p:cNvPr>
          <p:cNvSpPr/>
          <p:nvPr/>
        </p:nvSpPr>
        <p:spPr>
          <a:xfrm>
            <a:off x="4768297" y="3539734"/>
            <a:ext cx="2774035" cy="810365"/>
          </a:xfrm>
          <a:prstGeom prst="rect">
            <a:avLst/>
          </a:prstGeom>
          <a:solidFill>
            <a:sysClr val="window" lastClr="FFFFFF"/>
          </a:solidFill>
          <a:ln w="12700" cap="flat" cmpd="sng" algn="ctr">
            <a:noFill/>
            <a:prstDash val="solid"/>
          </a:ln>
          <a:effectLst/>
        </p:spPr>
        <p:txBody>
          <a:bodyPr lIns="34290" tIns="34290" rIns="34290" rtlCol="0" anchor="ctr"/>
          <a:lstStyle/>
          <a:p>
            <a:pPr algn="ctr">
              <a:defRPr/>
            </a:pPr>
            <a:endParaRPr lang="en-US" sz="1200" kern="0" dirty="0">
              <a:solidFill>
                <a:prstClr val="white"/>
              </a:solidFill>
              <a:latin typeface="+mj-lt"/>
            </a:endParaRPr>
          </a:p>
        </p:txBody>
      </p:sp>
      <p:graphicFrame>
        <p:nvGraphicFramePr>
          <p:cNvPr id="201" name="Table 200" descr="What process robotics can do">
            <a:extLst>
              <a:ext uri="{FF2B5EF4-FFF2-40B4-BE49-F238E27FC236}">
                <a16:creationId xmlns:a16="http://schemas.microsoft.com/office/drawing/2014/main" id="{E6F0A951-8765-4846-8A08-9B1FF0679211}"/>
              </a:ext>
            </a:extLst>
          </p:cNvPr>
          <p:cNvGraphicFramePr>
            <a:graphicFrameLocks noGrp="1"/>
          </p:cNvGraphicFramePr>
          <p:nvPr>
            <p:extLst>
              <p:ext uri="{D42A27DB-BD31-4B8C-83A1-F6EECF244321}">
                <p14:modId xmlns:p14="http://schemas.microsoft.com/office/powerpoint/2010/main" val="3982674020"/>
              </p:ext>
            </p:extLst>
          </p:nvPr>
        </p:nvGraphicFramePr>
        <p:xfrm>
          <a:off x="609600" y="3894110"/>
          <a:ext cx="10972800" cy="365760"/>
        </p:xfrm>
        <a:graphic>
          <a:graphicData uri="http://schemas.openxmlformats.org/drawingml/2006/table">
            <a:tbl>
              <a:tblPr firstRow="1" bandRow="1">
                <a:tableStyleId>{5C22544A-7EE6-4342-B048-85BDC9FD1C3A}</a:tableStyleId>
              </a:tblPr>
              <a:tblGrid>
                <a:gridCol w="10972800">
                  <a:extLst>
                    <a:ext uri="{9D8B030D-6E8A-4147-A177-3AD203B41FA5}">
                      <a16:colId xmlns:a16="http://schemas.microsoft.com/office/drawing/2014/main" val="3863364964"/>
                    </a:ext>
                  </a:extLst>
                </a:gridCol>
              </a:tblGrid>
              <a:tr h="352889">
                <a:tc>
                  <a:txBody>
                    <a:bodyPr/>
                    <a:lstStyle/>
                    <a:p>
                      <a:pPr marL="0" algn="ctr" defTabSz="914400" rtl="0" eaLnBrk="1" latinLnBrk="0" hangingPunct="1"/>
                      <a:r>
                        <a:rPr lang="en-US" sz="1800" b="1" kern="1200" dirty="0">
                          <a:solidFill>
                            <a:schemeClr val="lt1"/>
                          </a:solidFill>
                          <a:latin typeface="Arial" panose="020B0604020202020204" pitchFamily="34" charset="0"/>
                          <a:ea typeface="+mn-ea"/>
                          <a:cs typeface="Arial" panose="020B0604020202020204" pitchFamily="34" charset="0"/>
                        </a:rPr>
                        <a:t>What Process Robotics can do…</a:t>
                      </a:r>
                    </a:p>
                  </a:txBody>
                  <a:tcPr anchor="ctr">
                    <a:lnL w="12700" cmpd="sng">
                      <a:noFill/>
                    </a:lnL>
                    <a:lnR w="12700" cmpd="sng">
                      <a:noFill/>
                    </a:lnR>
                    <a:solidFill>
                      <a:srgbClr val="75787B"/>
                    </a:solidFill>
                  </a:tcPr>
                </a:tc>
                <a:extLst>
                  <a:ext uri="{0D108BD9-81ED-4DB2-BD59-A6C34878D82A}">
                    <a16:rowId xmlns:a16="http://schemas.microsoft.com/office/drawing/2014/main" val="2624482914"/>
                  </a:ext>
                </a:extLst>
              </a:tr>
            </a:tbl>
          </a:graphicData>
        </a:graphic>
      </p:graphicFrame>
      <p:grpSp>
        <p:nvGrpSpPr>
          <p:cNvPr id="2" name="Group 1" descr="What process robotics can do: Opening email and attachments, Logging into web/enterprise applications, moving files and folders, copying and pasting filling in forms, reading and writing to data bases, scrapping data from the web, connecting to system API's. Making calculations, extracting structured data from documents, collecting social media statics , following if/then decisions/rules.">
            <a:extLst>
              <a:ext uri="{FF2B5EF4-FFF2-40B4-BE49-F238E27FC236}">
                <a16:creationId xmlns:a16="http://schemas.microsoft.com/office/drawing/2014/main" id="{048CFB1C-DBC0-49BF-92BA-B7879563A7AB}"/>
              </a:ext>
              <a:ext uri="{C183D7F6-B498-43B3-948B-1728B52AA6E4}">
                <adec:decorative xmlns:adec="http://schemas.microsoft.com/office/drawing/2017/decorative" val="0"/>
              </a:ext>
            </a:extLst>
          </p:cNvPr>
          <p:cNvGrpSpPr/>
          <p:nvPr/>
        </p:nvGrpSpPr>
        <p:grpSpPr>
          <a:xfrm>
            <a:off x="804841" y="4259871"/>
            <a:ext cx="10582318" cy="2066441"/>
            <a:chOff x="804841" y="4302233"/>
            <a:chExt cx="10582318" cy="2066441"/>
          </a:xfrm>
        </p:grpSpPr>
        <p:sp>
          <p:nvSpPr>
            <p:cNvPr id="171" name="TextBox 170" descr="Opening email attachments">
              <a:extLst>
                <a:ext uri="{FF2B5EF4-FFF2-40B4-BE49-F238E27FC236}">
                  <a16:creationId xmlns:a16="http://schemas.microsoft.com/office/drawing/2014/main" id="{42821279-54CD-4A48-8A1A-870BD3A42D8B}"/>
                </a:ext>
                <a:ext uri="{C183D7F6-B498-43B3-948B-1728B52AA6E4}">
                  <adec:decorative xmlns:adec="http://schemas.microsoft.com/office/drawing/2017/decorative" val="0"/>
                </a:ext>
              </a:extLst>
            </p:cNvPr>
            <p:cNvSpPr txBox="1"/>
            <p:nvPr/>
          </p:nvSpPr>
          <p:spPr>
            <a:xfrm>
              <a:off x="1188721" y="4302234"/>
              <a:ext cx="3513914" cy="215444"/>
            </a:xfrm>
            <a:prstGeom prst="rect">
              <a:avLst/>
            </a:prstGeom>
            <a:noFill/>
          </p:spPr>
          <p:txBody>
            <a:bodyPr wrap="square" lIns="0" tIns="0" rIns="0" bIns="0" rtlCol="0">
              <a:spAutoFit/>
            </a:bodyPr>
            <a:lstStyle/>
            <a:p>
              <a:pPr algn="r">
                <a:spcBef>
                  <a:spcPts val="450"/>
                </a:spcBef>
                <a:buSzPct val="100000"/>
              </a:pPr>
              <a:r>
                <a:rPr lang="en-US" sz="1400" dirty="0">
                  <a:solidFill>
                    <a:prstClr val="black"/>
                  </a:solidFill>
                  <a:latin typeface="Arial" panose="020B0604020202020204" pitchFamily="34" charset="0"/>
                  <a:cs typeface="Arial" panose="020B0604020202020204" pitchFamily="34" charset="0"/>
                </a:rPr>
                <a:t>Opening email and attachments</a:t>
              </a:r>
            </a:p>
          </p:txBody>
        </p:sp>
        <p:sp>
          <p:nvSpPr>
            <p:cNvPr id="192" name="TextBox 191" descr="Logging into web/enterprise application">
              <a:extLst>
                <a:ext uri="{FF2B5EF4-FFF2-40B4-BE49-F238E27FC236}">
                  <a16:creationId xmlns:a16="http://schemas.microsoft.com/office/drawing/2014/main" id="{C9C3F049-49C5-42CF-8098-58A8E47DE96E}"/>
                </a:ext>
              </a:extLst>
            </p:cNvPr>
            <p:cNvSpPr txBox="1"/>
            <p:nvPr/>
          </p:nvSpPr>
          <p:spPr>
            <a:xfrm>
              <a:off x="804841" y="4679965"/>
              <a:ext cx="3825692" cy="215444"/>
            </a:xfrm>
            <a:prstGeom prst="rect">
              <a:avLst/>
            </a:prstGeom>
            <a:noFill/>
          </p:spPr>
          <p:txBody>
            <a:bodyPr wrap="square" lIns="0" tIns="0" rIns="0" bIns="0" rtlCol="0">
              <a:spAutoFit/>
            </a:bodyPr>
            <a:lstStyle/>
            <a:p>
              <a:pPr algn="r">
                <a:spcBef>
                  <a:spcPts val="450"/>
                </a:spcBef>
                <a:buSzPct val="100000"/>
              </a:pPr>
              <a:r>
                <a:rPr lang="en-US" sz="1400" dirty="0">
                  <a:solidFill>
                    <a:prstClr val="black"/>
                  </a:solidFill>
                  <a:latin typeface="Arial" panose="020B0604020202020204" pitchFamily="34" charset="0"/>
                  <a:cs typeface="Arial" panose="020B0604020202020204" pitchFamily="34" charset="0"/>
                </a:rPr>
                <a:t>Logging into web/enterprise applications</a:t>
              </a:r>
            </a:p>
          </p:txBody>
        </p:sp>
        <p:sp>
          <p:nvSpPr>
            <p:cNvPr id="193" name="TextBox 192" descr="Moving files and folders&#10;">
              <a:extLst>
                <a:ext uri="{FF2B5EF4-FFF2-40B4-BE49-F238E27FC236}">
                  <a16:creationId xmlns:a16="http://schemas.microsoft.com/office/drawing/2014/main" id="{7CE156FB-81F0-46A8-8F7A-5656BE5719B5}"/>
                </a:ext>
              </a:extLst>
            </p:cNvPr>
            <p:cNvSpPr txBox="1"/>
            <p:nvPr/>
          </p:nvSpPr>
          <p:spPr>
            <a:xfrm>
              <a:off x="2241195" y="5081947"/>
              <a:ext cx="2511501" cy="215444"/>
            </a:xfrm>
            <a:prstGeom prst="rect">
              <a:avLst/>
            </a:prstGeom>
            <a:noFill/>
          </p:spPr>
          <p:txBody>
            <a:bodyPr wrap="square" lIns="0" tIns="0" rIns="0" bIns="0" rtlCol="0">
              <a:spAutoFit/>
            </a:bodyPr>
            <a:lstStyle/>
            <a:p>
              <a:pPr algn="r">
                <a:spcBef>
                  <a:spcPts val="450"/>
                </a:spcBef>
                <a:buSzPct val="100000"/>
              </a:pPr>
              <a:r>
                <a:rPr lang="en-US" sz="1400" dirty="0">
                  <a:solidFill>
                    <a:prstClr val="black"/>
                  </a:solidFill>
                  <a:latin typeface="Arial" panose="020B0604020202020204" pitchFamily="34" charset="0"/>
                  <a:cs typeface="Arial" panose="020B0604020202020204" pitchFamily="34" charset="0"/>
                </a:rPr>
                <a:t>Moving files and folders</a:t>
              </a:r>
            </a:p>
          </p:txBody>
        </p:sp>
        <p:sp>
          <p:nvSpPr>
            <p:cNvPr id="194" name="TextBox 193" descr="Copying and pasting&#10;">
              <a:extLst>
                <a:ext uri="{FF2B5EF4-FFF2-40B4-BE49-F238E27FC236}">
                  <a16:creationId xmlns:a16="http://schemas.microsoft.com/office/drawing/2014/main" id="{1D34954D-81D8-4817-9360-16838A8EACA3}"/>
                </a:ext>
              </a:extLst>
            </p:cNvPr>
            <p:cNvSpPr txBox="1"/>
            <p:nvPr/>
          </p:nvSpPr>
          <p:spPr>
            <a:xfrm>
              <a:off x="2013565" y="5406251"/>
              <a:ext cx="2968328" cy="215444"/>
            </a:xfrm>
            <a:prstGeom prst="rect">
              <a:avLst/>
            </a:prstGeom>
            <a:noFill/>
          </p:spPr>
          <p:txBody>
            <a:bodyPr wrap="square" lIns="0" tIns="0" rIns="0" bIns="0" rtlCol="0">
              <a:spAutoFit/>
            </a:bodyPr>
            <a:lstStyle/>
            <a:p>
              <a:pPr algn="r">
                <a:spcBef>
                  <a:spcPts val="450"/>
                </a:spcBef>
                <a:buSzPct val="100000"/>
              </a:pPr>
              <a:r>
                <a:rPr lang="en-US" sz="1400" dirty="0">
                  <a:solidFill>
                    <a:prstClr val="black"/>
                  </a:solidFill>
                  <a:latin typeface="Arial" panose="020B0604020202020204" pitchFamily="34" charset="0"/>
                  <a:cs typeface="Arial" panose="020B0604020202020204" pitchFamily="34" charset="0"/>
                </a:rPr>
                <a:t>Copying and pasting</a:t>
              </a:r>
            </a:p>
          </p:txBody>
        </p:sp>
        <p:sp>
          <p:nvSpPr>
            <p:cNvPr id="195" name="TextBox 194" descr="Filling in forms&#10;">
              <a:extLst>
                <a:ext uri="{FF2B5EF4-FFF2-40B4-BE49-F238E27FC236}">
                  <a16:creationId xmlns:a16="http://schemas.microsoft.com/office/drawing/2014/main" id="{F91EB102-8448-4517-8DB4-F7D2EBBFF561}"/>
                </a:ext>
              </a:extLst>
            </p:cNvPr>
            <p:cNvSpPr txBox="1"/>
            <p:nvPr/>
          </p:nvSpPr>
          <p:spPr>
            <a:xfrm>
              <a:off x="3672700" y="5717654"/>
              <a:ext cx="1653470" cy="215444"/>
            </a:xfrm>
            <a:prstGeom prst="rect">
              <a:avLst/>
            </a:prstGeom>
            <a:noFill/>
          </p:spPr>
          <p:txBody>
            <a:bodyPr wrap="square" lIns="0" tIns="0" rIns="0" bIns="0" rtlCol="0">
              <a:spAutoFit/>
            </a:bodyPr>
            <a:lstStyle/>
            <a:p>
              <a:pPr algn="r">
                <a:spcBef>
                  <a:spcPts val="450"/>
                </a:spcBef>
                <a:buSzPct val="100000"/>
              </a:pPr>
              <a:r>
                <a:rPr lang="en-US" sz="1400" dirty="0">
                  <a:solidFill>
                    <a:prstClr val="black"/>
                  </a:solidFill>
                  <a:latin typeface="Arial" panose="020B0604020202020204" pitchFamily="34" charset="0"/>
                  <a:cs typeface="Arial" panose="020B0604020202020204" pitchFamily="34" charset="0"/>
                </a:rPr>
                <a:t>Filling in forms</a:t>
              </a:r>
            </a:p>
          </p:txBody>
        </p:sp>
        <p:sp>
          <p:nvSpPr>
            <p:cNvPr id="196" name="TextBox 195" descr="Reading and writing to databases&#10;">
              <a:extLst>
                <a:ext uri="{FF2B5EF4-FFF2-40B4-BE49-F238E27FC236}">
                  <a16:creationId xmlns:a16="http://schemas.microsoft.com/office/drawing/2014/main" id="{C25C4749-BC91-43A2-866F-3EDDC05ED022}"/>
                </a:ext>
              </a:extLst>
            </p:cNvPr>
            <p:cNvSpPr txBox="1"/>
            <p:nvPr/>
          </p:nvSpPr>
          <p:spPr>
            <a:xfrm>
              <a:off x="2241195" y="6010120"/>
              <a:ext cx="3526818" cy="215444"/>
            </a:xfrm>
            <a:prstGeom prst="rect">
              <a:avLst/>
            </a:prstGeom>
            <a:noFill/>
          </p:spPr>
          <p:txBody>
            <a:bodyPr wrap="square" lIns="0" tIns="0" rIns="0" bIns="0" rtlCol="0">
              <a:spAutoFit/>
            </a:bodyPr>
            <a:lstStyle/>
            <a:p>
              <a:pPr algn="r">
                <a:spcBef>
                  <a:spcPts val="450"/>
                </a:spcBef>
                <a:buSzPct val="100000"/>
              </a:pPr>
              <a:r>
                <a:rPr lang="en-US" sz="1400" dirty="0">
                  <a:solidFill>
                    <a:prstClr val="black"/>
                  </a:solidFill>
                  <a:latin typeface="Arial" panose="020B0604020202020204" pitchFamily="34" charset="0"/>
                  <a:cs typeface="Arial" panose="020B0604020202020204" pitchFamily="34" charset="0"/>
                </a:rPr>
                <a:t>Reading and writing to databases</a:t>
              </a:r>
            </a:p>
          </p:txBody>
        </p:sp>
        <p:sp>
          <p:nvSpPr>
            <p:cNvPr id="173" name="TextBox 172" descr="Scraping data from the web&#10;">
              <a:extLst>
                <a:ext uri="{FF2B5EF4-FFF2-40B4-BE49-F238E27FC236}">
                  <a16:creationId xmlns:a16="http://schemas.microsoft.com/office/drawing/2014/main" id="{B80CBD4F-EAF5-48AC-A2F5-97D7968E8158}"/>
                </a:ext>
              </a:extLst>
            </p:cNvPr>
            <p:cNvSpPr txBox="1"/>
            <p:nvPr/>
          </p:nvSpPr>
          <p:spPr>
            <a:xfrm>
              <a:off x="7564650" y="4302233"/>
              <a:ext cx="2651760" cy="215444"/>
            </a:xfrm>
            <a:prstGeom prst="rect">
              <a:avLst/>
            </a:prstGeom>
            <a:noFill/>
          </p:spPr>
          <p:txBody>
            <a:bodyPr wrap="square" lIns="0" tIns="0" rIns="0" bIns="0" rtlCol="0">
              <a:spAutoFit/>
            </a:bodyPr>
            <a:lstStyle/>
            <a:p>
              <a:pPr>
                <a:spcBef>
                  <a:spcPts val="450"/>
                </a:spcBef>
                <a:buSzPct val="100000"/>
              </a:pPr>
              <a:r>
                <a:rPr lang="en-US" sz="1400" dirty="0">
                  <a:solidFill>
                    <a:prstClr val="black"/>
                  </a:solidFill>
                  <a:latin typeface="Arial" panose="020B0604020202020204" pitchFamily="34" charset="0"/>
                  <a:cs typeface="Arial" panose="020B0604020202020204" pitchFamily="34" charset="0"/>
                </a:rPr>
                <a:t>Scraping data from the web</a:t>
              </a:r>
            </a:p>
          </p:txBody>
        </p:sp>
        <p:sp>
          <p:nvSpPr>
            <p:cNvPr id="176" name="TextBox 175" descr="Connecting to system APIs&#10;">
              <a:extLst>
                <a:ext uri="{FF2B5EF4-FFF2-40B4-BE49-F238E27FC236}">
                  <a16:creationId xmlns:a16="http://schemas.microsoft.com/office/drawing/2014/main" id="{70A07F6D-F61E-4D16-916D-E1E37010FEC6}"/>
                </a:ext>
              </a:extLst>
            </p:cNvPr>
            <p:cNvSpPr txBox="1"/>
            <p:nvPr/>
          </p:nvSpPr>
          <p:spPr>
            <a:xfrm>
              <a:off x="7581005" y="4679965"/>
              <a:ext cx="2459935" cy="215444"/>
            </a:xfrm>
            <a:prstGeom prst="rect">
              <a:avLst/>
            </a:prstGeom>
            <a:noFill/>
          </p:spPr>
          <p:txBody>
            <a:bodyPr wrap="square" lIns="0" tIns="0" rIns="0" bIns="0" rtlCol="0">
              <a:spAutoFit/>
            </a:bodyPr>
            <a:lstStyle/>
            <a:p>
              <a:pPr>
                <a:spcBef>
                  <a:spcPts val="450"/>
                </a:spcBef>
                <a:buSzPct val="100000"/>
              </a:pPr>
              <a:r>
                <a:rPr lang="en-US" sz="1400" dirty="0">
                  <a:solidFill>
                    <a:prstClr val="black"/>
                  </a:solidFill>
                  <a:latin typeface="Arial" panose="020B0604020202020204" pitchFamily="34" charset="0"/>
                  <a:cs typeface="Arial" panose="020B0604020202020204" pitchFamily="34" charset="0"/>
                </a:rPr>
                <a:t>Connecting to system APIs</a:t>
              </a:r>
            </a:p>
          </p:txBody>
        </p:sp>
        <p:sp>
          <p:nvSpPr>
            <p:cNvPr id="197" name="TextBox 196" descr="Making calculations&#10;">
              <a:extLst>
                <a:ext uri="{FF2B5EF4-FFF2-40B4-BE49-F238E27FC236}">
                  <a16:creationId xmlns:a16="http://schemas.microsoft.com/office/drawing/2014/main" id="{81C5AA37-E394-47EB-981B-BC3B015C2381}"/>
                </a:ext>
              </a:extLst>
            </p:cNvPr>
            <p:cNvSpPr txBox="1"/>
            <p:nvPr/>
          </p:nvSpPr>
          <p:spPr>
            <a:xfrm>
              <a:off x="7465139" y="5045792"/>
              <a:ext cx="2198576" cy="215444"/>
            </a:xfrm>
            <a:prstGeom prst="rect">
              <a:avLst/>
            </a:prstGeom>
            <a:noFill/>
          </p:spPr>
          <p:txBody>
            <a:bodyPr wrap="square" lIns="0" tIns="0" rIns="0" bIns="0" rtlCol="0">
              <a:spAutoFit/>
            </a:bodyPr>
            <a:lstStyle/>
            <a:p>
              <a:pPr>
                <a:spcBef>
                  <a:spcPts val="450"/>
                </a:spcBef>
                <a:buSzPct val="100000"/>
              </a:pPr>
              <a:r>
                <a:rPr lang="en-US" sz="1400" dirty="0">
                  <a:solidFill>
                    <a:prstClr val="black"/>
                  </a:solidFill>
                  <a:latin typeface="Arial" panose="020B0604020202020204" pitchFamily="34" charset="0"/>
                  <a:cs typeface="Arial" panose="020B0604020202020204" pitchFamily="34" charset="0"/>
                </a:rPr>
                <a:t>Making calculations</a:t>
              </a:r>
            </a:p>
          </p:txBody>
        </p:sp>
        <p:sp>
          <p:nvSpPr>
            <p:cNvPr id="198" name="TextBox 197" descr="Extracting structured data from documents&#10;">
              <a:extLst>
                <a:ext uri="{FF2B5EF4-FFF2-40B4-BE49-F238E27FC236}">
                  <a16:creationId xmlns:a16="http://schemas.microsoft.com/office/drawing/2014/main" id="{CFCCFC42-0083-4A19-9600-BE620162C931}"/>
                </a:ext>
              </a:extLst>
            </p:cNvPr>
            <p:cNvSpPr txBox="1"/>
            <p:nvPr/>
          </p:nvSpPr>
          <p:spPr>
            <a:xfrm>
              <a:off x="7272359" y="5333336"/>
              <a:ext cx="4114800" cy="215444"/>
            </a:xfrm>
            <a:prstGeom prst="rect">
              <a:avLst/>
            </a:prstGeom>
            <a:noFill/>
          </p:spPr>
          <p:txBody>
            <a:bodyPr wrap="square" lIns="0" tIns="0" rIns="0" bIns="0" rtlCol="0">
              <a:spAutoFit/>
            </a:bodyPr>
            <a:lstStyle/>
            <a:p>
              <a:pPr>
                <a:spcBef>
                  <a:spcPts val="450"/>
                </a:spcBef>
                <a:buSzPct val="100000"/>
              </a:pPr>
              <a:r>
                <a:rPr lang="en-US" sz="1400" dirty="0">
                  <a:solidFill>
                    <a:prstClr val="black"/>
                  </a:solidFill>
                  <a:latin typeface="Arial" panose="020B0604020202020204" pitchFamily="34" charset="0"/>
                  <a:cs typeface="Arial" panose="020B0604020202020204" pitchFamily="34" charset="0"/>
                </a:rPr>
                <a:t>Extracting structured data from documents</a:t>
              </a:r>
            </a:p>
          </p:txBody>
        </p:sp>
        <p:sp>
          <p:nvSpPr>
            <p:cNvPr id="199" name="TextBox 198" descr="Collecting social media statistics">
              <a:extLst>
                <a:ext uri="{FF2B5EF4-FFF2-40B4-BE49-F238E27FC236}">
                  <a16:creationId xmlns:a16="http://schemas.microsoft.com/office/drawing/2014/main" id="{48F7D33B-9338-42AD-8D4A-AED68A8FFDBE}"/>
                </a:ext>
              </a:extLst>
            </p:cNvPr>
            <p:cNvSpPr txBox="1"/>
            <p:nvPr/>
          </p:nvSpPr>
          <p:spPr>
            <a:xfrm>
              <a:off x="6843238" y="5754960"/>
              <a:ext cx="3200400" cy="215444"/>
            </a:xfrm>
            <a:prstGeom prst="rect">
              <a:avLst/>
            </a:prstGeom>
            <a:noFill/>
          </p:spPr>
          <p:txBody>
            <a:bodyPr wrap="square" lIns="0" tIns="0" rIns="0" bIns="0" rtlCol="0">
              <a:spAutoFit/>
            </a:bodyPr>
            <a:lstStyle/>
            <a:p>
              <a:pPr>
                <a:spcBef>
                  <a:spcPts val="450"/>
                </a:spcBef>
                <a:buSzPct val="100000"/>
              </a:pPr>
              <a:r>
                <a:rPr lang="en-US" sz="1400" dirty="0">
                  <a:solidFill>
                    <a:prstClr val="black"/>
                  </a:solidFill>
                  <a:latin typeface="Arial" panose="020B0604020202020204" pitchFamily="34" charset="0"/>
                  <a:cs typeface="Arial" panose="020B0604020202020204" pitchFamily="34" charset="0"/>
                </a:rPr>
                <a:t>Collecting social media statistics</a:t>
              </a:r>
            </a:p>
          </p:txBody>
        </p:sp>
        <p:sp>
          <p:nvSpPr>
            <p:cNvPr id="200" name="TextBox 199" descr="Following “if/then” decisions/rules&#10;">
              <a:extLst>
                <a:ext uri="{FF2B5EF4-FFF2-40B4-BE49-F238E27FC236}">
                  <a16:creationId xmlns:a16="http://schemas.microsoft.com/office/drawing/2014/main" id="{98A04574-3846-4780-B30A-3169B3527A0D}"/>
                </a:ext>
              </a:extLst>
            </p:cNvPr>
            <p:cNvSpPr txBox="1"/>
            <p:nvPr/>
          </p:nvSpPr>
          <p:spPr>
            <a:xfrm>
              <a:off x="6467706" y="6153230"/>
              <a:ext cx="3378613" cy="215444"/>
            </a:xfrm>
            <a:prstGeom prst="rect">
              <a:avLst/>
            </a:prstGeom>
            <a:noFill/>
          </p:spPr>
          <p:txBody>
            <a:bodyPr wrap="square" lIns="0" tIns="0" rIns="0" bIns="0" rtlCol="0">
              <a:spAutoFit/>
            </a:bodyPr>
            <a:lstStyle/>
            <a:p>
              <a:pPr>
                <a:spcBef>
                  <a:spcPts val="450"/>
                </a:spcBef>
                <a:buSzPct val="100000"/>
              </a:pPr>
              <a:r>
                <a:rPr lang="en-US" sz="1400" dirty="0">
                  <a:solidFill>
                    <a:prstClr val="black"/>
                  </a:solidFill>
                  <a:latin typeface="Arial" panose="020B0604020202020204" pitchFamily="34" charset="0"/>
                  <a:cs typeface="Arial" panose="020B0604020202020204" pitchFamily="34" charset="0"/>
                </a:rPr>
                <a:t>Following “if/then” decisions/rules</a:t>
              </a:r>
            </a:p>
          </p:txBody>
        </p:sp>
        <p:sp>
          <p:nvSpPr>
            <p:cNvPr id="179" name="Oval 178" descr="&quot;&quot;">
              <a:extLst>
                <a:ext uri="{FF2B5EF4-FFF2-40B4-BE49-F238E27FC236}">
                  <a16:creationId xmlns:a16="http://schemas.microsoft.com/office/drawing/2014/main" id="{9AC64128-4F49-4B84-93C6-B38AA42F85D5}"/>
                </a:ext>
                <a:ext uri="{C183D7F6-B498-43B3-948B-1728B52AA6E4}">
                  <adec:decorative xmlns:adec="http://schemas.microsoft.com/office/drawing/2017/decorative" val="0"/>
                </a:ext>
              </a:extLst>
            </p:cNvPr>
            <p:cNvSpPr/>
            <p:nvPr/>
          </p:nvSpPr>
          <p:spPr bwMode="gray">
            <a:xfrm>
              <a:off x="4814997" y="4356240"/>
              <a:ext cx="167886" cy="131802"/>
            </a:xfrm>
            <a:prstGeom prst="ellipse">
              <a:avLst/>
            </a:prstGeom>
            <a:solidFill>
              <a:srgbClr val="75787B"/>
            </a:solidFill>
            <a:ln w="19050" algn="ctr">
              <a:noFill/>
              <a:miter lim="800000"/>
              <a:headEnd/>
              <a:tailEnd/>
            </a:ln>
          </p:spPr>
          <p:txBody>
            <a:bodyPr wrap="square" lIns="66675" tIns="66675" rIns="66675" bIns="66675" rtlCol="0" anchor="ctr"/>
            <a:lstStyle/>
            <a:p>
              <a:pPr algn="ctr">
                <a:lnSpc>
                  <a:spcPct val="106000"/>
                </a:lnSpc>
                <a:defRPr/>
              </a:pPr>
              <a:endParaRPr lang="en-US" sz="1400" b="1" kern="0" dirty="0">
                <a:solidFill>
                  <a:srgbClr val="080808"/>
                </a:solidFill>
                <a:latin typeface="Arial" panose="020B0604020202020204" pitchFamily="34" charset="0"/>
                <a:cs typeface="Arial" panose="020B0604020202020204" pitchFamily="34" charset="0"/>
              </a:endParaRPr>
            </a:p>
          </p:txBody>
        </p:sp>
        <p:sp>
          <p:nvSpPr>
            <p:cNvPr id="181" name="Oval 180" descr="&quot;&quot;">
              <a:extLst>
                <a:ext uri="{FF2B5EF4-FFF2-40B4-BE49-F238E27FC236}">
                  <a16:creationId xmlns:a16="http://schemas.microsoft.com/office/drawing/2014/main" id="{BB232A08-6A0C-47E8-92C7-80E8AE914B2F}"/>
                </a:ext>
                <a:ext uri="{C183D7F6-B498-43B3-948B-1728B52AA6E4}">
                  <adec:decorative xmlns:adec="http://schemas.microsoft.com/office/drawing/2017/decorative" val="0"/>
                </a:ext>
              </a:extLst>
            </p:cNvPr>
            <p:cNvSpPr/>
            <p:nvPr/>
          </p:nvSpPr>
          <p:spPr bwMode="gray">
            <a:xfrm>
              <a:off x="4750791" y="4724377"/>
              <a:ext cx="167886" cy="131802"/>
            </a:xfrm>
            <a:prstGeom prst="ellipse">
              <a:avLst/>
            </a:prstGeom>
            <a:solidFill>
              <a:srgbClr val="75787B"/>
            </a:solidFill>
            <a:ln w="19050" algn="ctr">
              <a:noFill/>
              <a:miter lim="800000"/>
              <a:headEnd/>
              <a:tailEnd/>
            </a:ln>
          </p:spPr>
          <p:txBody>
            <a:bodyPr wrap="square" lIns="66675" tIns="66675" rIns="66675" bIns="66675" rtlCol="0" anchor="ctr"/>
            <a:lstStyle/>
            <a:p>
              <a:pPr algn="ctr">
                <a:lnSpc>
                  <a:spcPct val="106000"/>
                </a:lnSpc>
                <a:defRPr/>
              </a:pPr>
              <a:endParaRPr lang="en-US" sz="1400" b="1" kern="0" dirty="0">
                <a:solidFill>
                  <a:srgbClr val="080808"/>
                </a:solidFill>
                <a:latin typeface="Arial" panose="020B0604020202020204" pitchFamily="34" charset="0"/>
                <a:cs typeface="Arial" panose="020B0604020202020204" pitchFamily="34" charset="0"/>
              </a:endParaRPr>
            </a:p>
          </p:txBody>
        </p:sp>
        <p:sp>
          <p:nvSpPr>
            <p:cNvPr id="182" name="Oval 181" descr="&quot;&quot;">
              <a:extLst>
                <a:ext uri="{FF2B5EF4-FFF2-40B4-BE49-F238E27FC236}">
                  <a16:creationId xmlns:a16="http://schemas.microsoft.com/office/drawing/2014/main" id="{0FF0E178-26AB-4F53-A74F-7BE919C00C91}"/>
                </a:ext>
                <a:ext uri="{C183D7F6-B498-43B3-948B-1728B52AA6E4}">
                  <adec:decorative xmlns:adec="http://schemas.microsoft.com/office/drawing/2017/decorative" val="0"/>
                </a:ext>
              </a:extLst>
            </p:cNvPr>
            <p:cNvSpPr/>
            <p:nvPr/>
          </p:nvSpPr>
          <p:spPr bwMode="gray">
            <a:xfrm>
              <a:off x="4816981" y="5063552"/>
              <a:ext cx="167886" cy="131802"/>
            </a:xfrm>
            <a:prstGeom prst="ellipse">
              <a:avLst/>
            </a:prstGeom>
            <a:solidFill>
              <a:srgbClr val="75787B"/>
            </a:solidFill>
            <a:ln w="19050" algn="ctr">
              <a:noFill/>
              <a:miter lim="800000"/>
              <a:headEnd/>
              <a:tailEnd/>
            </a:ln>
          </p:spPr>
          <p:txBody>
            <a:bodyPr wrap="square" lIns="66675" tIns="66675" rIns="66675" bIns="66675" rtlCol="0" anchor="ctr"/>
            <a:lstStyle/>
            <a:p>
              <a:pPr algn="ctr">
                <a:lnSpc>
                  <a:spcPct val="106000"/>
                </a:lnSpc>
                <a:defRPr/>
              </a:pPr>
              <a:endParaRPr lang="en-US" sz="1400" b="1" kern="0" dirty="0">
                <a:solidFill>
                  <a:srgbClr val="080808"/>
                </a:solidFill>
                <a:latin typeface="Arial" panose="020B0604020202020204" pitchFamily="34" charset="0"/>
                <a:cs typeface="Arial" panose="020B0604020202020204" pitchFamily="34" charset="0"/>
              </a:endParaRPr>
            </a:p>
          </p:txBody>
        </p:sp>
        <p:sp>
          <p:nvSpPr>
            <p:cNvPr id="183" name="Oval 182" descr="&quot;&quot;">
              <a:extLst>
                <a:ext uri="{FF2B5EF4-FFF2-40B4-BE49-F238E27FC236}">
                  <a16:creationId xmlns:a16="http://schemas.microsoft.com/office/drawing/2014/main" id="{78B1F8C7-29E8-4E02-9CDB-D7495A1B49B4}"/>
                </a:ext>
                <a:ext uri="{C183D7F6-B498-43B3-948B-1728B52AA6E4}">
                  <adec:decorative xmlns:adec="http://schemas.microsoft.com/office/drawing/2017/decorative" val="0"/>
                </a:ext>
              </a:extLst>
            </p:cNvPr>
            <p:cNvSpPr/>
            <p:nvPr/>
          </p:nvSpPr>
          <p:spPr bwMode="gray">
            <a:xfrm>
              <a:off x="5045430" y="5400135"/>
              <a:ext cx="167886" cy="131802"/>
            </a:xfrm>
            <a:prstGeom prst="ellipse">
              <a:avLst/>
            </a:prstGeom>
            <a:solidFill>
              <a:srgbClr val="75787B"/>
            </a:solidFill>
            <a:ln w="19050" algn="ctr">
              <a:noFill/>
              <a:miter lim="800000"/>
              <a:headEnd/>
              <a:tailEnd/>
            </a:ln>
          </p:spPr>
          <p:txBody>
            <a:bodyPr wrap="square" lIns="66675" tIns="66675" rIns="66675" bIns="66675" rtlCol="0" anchor="ctr"/>
            <a:lstStyle/>
            <a:p>
              <a:pPr algn="ctr">
                <a:lnSpc>
                  <a:spcPct val="106000"/>
                </a:lnSpc>
                <a:defRPr/>
              </a:pPr>
              <a:endParaRPr lang="en-US" sz="1400" b="1" kern="0" dirty="0">
                <a:solidFill>
                  <a:srgbClr val="080808"/>
                </a:solidFill>
                <a:latin typeface="Arial" panose="020B0604020202020204" pitchFamily="34" charset="0"/>
                <a:cs typeface="Arial" panose="020B0604020202020204" pitchFamily="34" charset="0"/>
              </a:endParaRPr>
            </a:p>
          </p:txBody>
        </p:sp>
        <p:sp>
          <p:nvSpPr>
            <p:cNvPr id="184" name="Oval 183" descr="&quot;&quot;">
              <a:extLst>
                <a:ext uri="{FF2B5EF4-FFF2-40B4-BE49-F238E27FC236}">
                  <a16:creationId xmlns:a16="http://schemas.microsoft.com/office/drawing/2014/main" id="{F4D3E8F9-261C-448E-A7C8-479D3FF8D604}"/>
                </a:ext>
                <a:ext uri="{C183D7F6-B498-43B3-948B-1728B52AA6E4}">
                  <adec:decorative xmlns:adec="http://schemas.microsoft.com/office/drawing/2017/decorative" val="0"/>
                </a:ext>
              </a:extLst>
            </p:cNvPr>
            <p:cNvSpPr/>
            <p:nvPr/>
          </p:nvSpPr>
          <p:spPr bwMode="gray">
            <a:xfrm>
              <a:off x="5345369" y="5627717"/>
              <a:ext cx="167886" cy="131802"/>
            </a:xfrm>
            <a:prstGeom prst="ellipse">
              <a:avLst/>
            </a:prstGeom>
            <a:solidFill>
              <a:srgbClr val="75787B"/>
            </a:solidFill>
            <a:ln w="19050" algn="ctr">
              <a:noFill/>
              <a:miter lim="800000"/>
              <a:headEnd/>
              <a:tailEnd/>
            </a:ln>
          </p:spPr>
          <p:txBody>
            <a:bodyPr wrap="square" lIns="66675" tIns="66675" rIns="66675" bIns="66675" rtlCol="0" anchor="ctr"/>
            <a:lstStyle/>
            <a:p>
              <a:pPr algn="ctr">
                <a:lnSpc>
                  <a:spcPct val="106000"/>
                </a:lnSpc>
                <a:defRPr/>
              </a:pPr>
              <a:endParaRPr lang="en-US" sz="1400" b="1" kern="0" dirty="0">
                <a:solidFill>
                  <a:srgbClr val="080808"/>
                </a:solidFill>
                <a:latin typeface="Arial" panose="020B0604020202020204" pitchFamily="34" charset="0"/>
                <a:cs typeface="Arial" panose="020B0604020202020204" pitchFamily="34" charset="0"/>
              </a:endParaRPr>
            </a:p>
          </p:txBody>
        </p:sp>
        <p:sp>
          <p:nvSpPr>
            <p:cNvPr id="185" name="Oval 184" descr="&quot;&quot;">
              <a:extLst>
                <a:ext uri="{FF2B5EF4-FFF2-40B4-BE49-F238E27FC236}">
                  <a16:creationId xmlns:a16="http://schemas.microsoft.com/office/drawing/2014/main" id="{58DCF781-C11E-443E-9C03-E7CA9068A8CD}"/>
                </a:ext>
                <a:ext uri="{C183D7F6-B498-43B3-948B-1728B52AA6E4}">
                  <adec:decorative xmlns:adec="http://schemas.microsoft.com/office/drawing/2017/decorative" val="0"/>
                </a:ext>
              </a:extLst>
            </p:cNvPr>
            <p:cNvSpPr/>
            <p:nvPr/>
          </p:nvSpPr>
          <p:spPr bwMode="gray">
            <a:xfrm>
              <a:off x="5771598" y="5776357"/>
              <a:ext cx="167886" cy="131802"/>
            </a:xfrm>
            <a:prstGeom prst="ellipse">
              <a:avLst/>
            </a:prstGeom>
            <a:solidFill>
              <a:srgbClr val="75787B"/>
            </a:solidFill>
            <a:ln w="19050" algn="ctr">
              <a:noFill/>
              <a:miter lim="800000"/>
              <a:headEnd/>
              <a:tailEnd/>
            </a:ln>
          </p:spPr>
          <p:txBody>
            <a:bodyPr wrap="square" lIns="66675" tIns="66675" rIns="66675" bIns="66675" rtlCol="0" anchor="ctr"/>
            <a:lstStyle/>
            <a:p>
              <a:pPr algn="ctr">
                <a:lnSpc>
                  <a:spcPct val="106000"/>
                </a:lnSpc>
                <a:defRPr/>
              </a:pPr>
              <a:endParaRPr lang="en-US" sz="1400" b="1" kern="0" dirty="0">
                <a:solidFill>
                  <a:srgbClr val="080808"/>
                </a:solidFill>
                <a:latin typeface="Arial" panose="020B0604020202020204" pitchFamily="34" charset="0"/>
                <a:cs typeface="Arial" panose="020B0604020202020204" pitchFamily="34" charset="0"/>
              </a:endParaRPr>
            </a:p>
          </p:txBody>
        </p:sp>
        <p:sp>
          <p:nvSpPr>
            <p:cNvPr id="186" name="Oval 185" descr="&quot;&quot;">
              <a:extLst>
                <a:ext uri="{FF2B5EF4-FFF2-40B4-BE49-F238E27FC236}">
                  <a16:creationId xmlns:a16="http://schemas.microsoft.com/office/drawing/2014/main" id="{B1F63FDE-AF87-47A7-8513-370479D54D51}"/>
                </a:ext>
                <a:ext uri="{C183D7F6-B498-43B3-948B-1728B52AA6E4}">
                  <adec:decorative xmlns:adec="http://schemas.microsoft.com/office/drawing/2017/decorative" val="0"/>
                </a:ext>
              </a:extLst>
            </p:cNvPr>
            <p:cNvSpPr/>
            <p:nvPr/>
          </p:nvSpPr>
          <p:spPr bwMode="gray">
            <a:xfrm flipH="1">
              <a:off x="7272359" y="4356184"/>
              <a:ext cx="167886" cy="131802"/>
            </a:xfrm>
            <a:prstGeom prst="ellipse">
              <a:avLst/>
            </a:prstGeom>
            <a:solidFill>
              <a:srgbClr val="75787B"/>
            </a:solidFill>
            <a:ln w="19050" algn="ctr">
              <a:noFill/>
              <a:miter lim="800000"/>
              <a:headEnd/>
              <a:tailEnd/>
            </a:ln>
          </p:spPr>
          <p:txBody>
            <a:bodyPr wrap="square" lIns="66675" tIns="66675" rIns="66675" bIns="66675" rtlCol="0" anchor="ctr"/>
            <a:lstStyle/>
            <a:p>
              <a:pPr algn="ctr">
                <a:lnSpc>
                  <a:spcPct val="106000"/>
                </a:lnSpc>
                <a:defRPr/>
              </a:pPr>
              <a:endParaRPr lang="en-US" sz="1400" b="1" kern="0" dirty="0">
                <a:solidFill>
                  <a:srgbClr val="080808"/>
                </a:solidFill>
                <a:latin typeface="Arial" panose="020B0604020202020204" pitchFamily="34" charset="0"/>
                <a:cs typeface="Arial" panose="020B0604020202020204" pitchFamily="34" charset="0"/>
              </a:endParaRPr>
            </a:p>
          </p:txBody>
        </p:sp>
        <p:sp>
          <p:nvSpPr>
            <p:cNvPr id="187" name="Oval 186" descr="&quot;&quot;">
              <a:extLst>
                <a:ext uri="{FF2B5EF4-FFF2-40B4-BE49-F238E27FC236}">
                  <a16:creationId xmlns:a16="http://schemas.microsoft.com/office/drawing/2014/main" id="{BDA59627-304C-4A59-A444-18FFA56D51C3}"/>
                </a:ext>
                <a:ext uri="{C183D7F6-B498-43B3-948B-1728B52AA6E4}">
                  <adec:decorative xmlns:adec="http://schemas.microsoft.com/office/drawing/2017/decorative" val="0"/>
                </a:ext>
              </a:extLst>
            </p:cNvPr>
            <p:cNvSpPr/>
            <p:nvPr/>
          </p:nvSpPr>
          <p:spPr bwMode="gray">
            <a:xfrm flipH="1">
              <a:off x="7354893" y="4724377"/>
              <a:ext cx="167886" cy="131802"/>
            </a:xfrm>
            <a:prstGeom prst="ellipse">
              <a:avLst/>
            </a:prstGeom>
            <a:solidFill>
              <a:srgbClr val="75787B"/>
            </a:solidFill>
            <a:ln w="19050" algn="ctr">
              <a:noFill/>
              <a:miter lim="800000"/>
              <a:headEnd/>
              <a:tailEnd/>
            </a:ln>
          </p:spPr>
          <p:txBody>
            <a:bodyPr wrap="square" lIns="66675" tIns="66675" rIns="66675" bIns="66675" rtlCol="0" anchor="ctr"/>
            <a:lstStyle/>
            <a:p>
              <a:pPr algn="ctr">
                <a:lnSpc>
                  <a:spcPct val="106000"/>
                </a:lnSpc>
                <a:defRPr/>
              </a:pPr>
              <a:endParaRPr lang="en-US" sz="1400" b="1" kern="0" dirty="0">
                <a:solidFill>
                  <a:srgbClr val="080808"/>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82471742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USDA Development Process">
            <a:extLst>
              <a:ext uri="{FF2B5EF4-FFF2-40B4-BE49-F238E27FC236}">
                <a16:creationId xmlns:a16="http://schemas.microsoft.com/office/drawing/2014/main" id="{8ED98FE5-B1AD-4747-981D-EA15A4538B9B}"/>
              </a:ext>
            </a:extLst>
          </p:cNvPr>
          <p:cNvSpPr>
            <a:spLocks noGrp="1"/>
          </p:cNvSpPr>
          <p:nvPr>
            <p:ph type="title"/>
          </p:nvPr>
        </p:nvSpPr>
        <p:spPr/>
        <p:txBody>
          <a:bodyPr/>
          <a:lstStyle/>
          <a:p>
            <a:r>
              <a:rPr lang="en-US" dirty="0"/>
              <a:t>USDA Development Process</a:t>
            </a:r>
          </a:p>
        </p:txBody>
      </p:sp>
      <p:sp>
        <p:nvSpPr>
          <p:cNvPr id="3" name="Text Placeholder 2" descr="The Federated Model and the Lifecycle of a Bot Project&#10;">
            <a:extLst>
              <a:ext uri="{FF2B5EF4-FFF2-40B4-BE49-F238E27FC236}">
                <a16:creationId xmlns:a16="http://schemas.microsoft.com/office/drawing/2014/main" id="{FFBCAC8F-0BCC-4626-B04B-71AA63A7515B}"/>
              </a:ext>
            </a:extLst>
          </p:cNvPr>
          <p:cNvSpPr>
            <a:spLocks noGrp="1"/>
          </p:cNvSpPr>
          <p:nvPr>
            <p:ph type="body" idx="1"/>
          </p:nvPr>
        </p:nvSpPr>
        <p:spPr/>
        <p:txBody>
          <a:bodyPr/>
          <a:lstStyle/>
          <a:p>
            <a:r>
              <a:rPr lang="en-US" dirty="0"/>
              <a:t>The Federated Model and the Lifecycle of a Bot Project</a:t>
            </a:r>
          </a:p>
        </p:txBody>
      </p:sp>
    </p:spTree>
    <p:extLst>
      <p:ext uri="{BB962C8B-B14F-4D97-AF65-F5344CB8AC3E}">
        <p14:creationId xmlns:p14="http://schemas.microsoft.com/office/powerpoint/2010/main" val="344332635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itle 1" descr="USDA RPA SMO Development Process - Federated">
            <a:extLst>
              <a:ext uri="{FF2B5EF4-FFF2-40B4-BE49-F238E27FC236}">
                <a16:creationId xmlns:a16="http://schemas.microsoft.com/office/drawing/2014/main" id="{8ED29F73-CAD8-417A-93E4-023D16DC1846}"/>
              </a:ext>
            </a:extLst>
          </p:cNvPr>
          <p:cNvSpPr txBox="1">
            <a:spLocks/>
          </p:cNvSpPr>
          <p:nvPr/>
        </p:nvSpPr>
        <p:spPr>
          <a:xfrm>
            <a:off x="499621" y="365126"/>
            <a:ext cx="11227323" cy="55870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US" sz="2400" b="1" dirty="0"/>
              <a:t>USDA RPA SMO Development Process – Federated</a:t>
            </a:r>
            <a:endParaRPr lang="en-US" sz="2400" dirty="0"/>
          </a:p>
        </p:txBody>
      </p:sp>
      <p:sp>
        <p:nvSpPr>
          <p:cNvPr id="2" name="Title 1" descr="USDA RPA SMO Development Process - Federated Automated Development Process">
            <a:extLst>
              <a:ext uri="{FF2B5EF4-FFF2-40B4-BE49-F238E27FC236}">
                <a16:creationId xmlns:a16="http://schemas.microsoft.com/office/drawing/2014/main" id="{7C603E60-6140-4090-9FE1-2D4C53DD8F0B}"/>
              </a:ext>
            </a:extLst>
          </p:cNvPr>
          <p:cNvSpPr>
            <a:spLocks noGrp="1"/>
          </p:cNvSpPr>
          <p:nvPr>
            <p:ph type="title"/>
          </p:nvPr>
        </p:nvSpPr>
        <p:spPr/>
        <p:txBody>
          <a:bodyPr/>
          <a:lstStyle/>
          <a:p>
            <a:r>
              <a:rPr lang="en-US" dirty="0"/>
              <a:t>1</a:t>
            </a:r>
          </a:p>
        </p:txBody>
      </p:sp>
      <p:sp>
        <p:nvSpPr>
          <p:cNvPr id="110" name="TextBox 109" descr="Automation Development Process &#10;The following steps represent the process the USDA RPA SMO will undertake when a customer requests process automation under the federated model.">
            <a:extLst>
              <a:ext uri="{FF2B5EF4-FFF2-40B4-BE49-F238E27FC236}">
                <a16:creationId xmlns:a16="http://schemas.microsoft.com/office/drawing/2014/main" id="{F9DF75F5-77B8-44E1-97B2-8946BD580337}"/>
              </a:ext>
            </a:extLst>
          </p:cNvPr>
          <p:cNvSpPr txBox="1"/>
          <p:nvPr/>
        </p:nvSpPr>
        <p:spPr>
          <a:xfrm>
            <a:off x="499621" y="838201"/>
            <a:ext cx="11228832" cy="1092607"/>
          </a:xfrm>
          <a:prstGeom prst="rect">
            <a:avLst/>
          </a:prstGeom>
          <a:noFill/>
        </p:spPr>
        <p:txBody>
          <a:bodyPr wrap="square" rtlCol="0">
            <a:spAutoFit/>
          </a:bodyPr>
          <a:lstStyle/>
          <a:p>
            <a:pPr>
              <a:spcAft>
                <a:spcPts val="600"/>
              </a:spcAft>
            </a:pPr>
            <a:r>
              <a:rPr lang="en-US" b="1" dirty="0">
                <a:solidFill>
                  <a:srgbClr val="000000"/>
                </a:solidFill>
                <a:latin typeface="Arial" panose="020B0604020202020204" pitchFamily="34" charset="0"/>
                <a:cs typeface="Arial" panose="020B0604020202020204" pitchFamily="34" charset="0"/>
              </a:rPr>
              <a:t>Automation Development Process</a:t>
            </a:r>
          </a:p>
          <a:p>
            <a:pPr>
              <a:spcAft>
                <a:spcPts val="600"/>
              </a:spcAft>
            </a:pPr>
            <a:r>
              <a:rPr lang="en-US" sz="1400" dirty="0">
                <a:solidFill>
                  <a:srgbClr val="000000"/>
                </a:solidFill>
                <a:latin typeface="Arial" panose="020B0604020202020204" pitchFamily="34" charset="0"/>
                <a:cs typeface="Arial" panose="020B0604020202020204" pitchFamily="34" charset="0"/>
              </a:rPr>
              <a:t>The following steps represent the process the USDA RPA SMO will undertake when a customer requests process automation under the Federated model. More details on the process can be found on the subsequent slides.</a:t>
            </a:r>
          </a:p>
        </p:txBody>
      </p:sp>
      <p:sp>
        <p:nvSpPr>
          <p:cNvPr id="3" name="Content Placeholder 2" descr="Steps to process the USDA RPA SMO when a customer requests process automation under the federated: Request for automation, Evaluation and Prioritization, agreements to proceed, SMO Process definition, SMO Testing, development and Validation, Operations and Maintenance and customer development">
            <a:extLst>
              <a:ext uri="{FF2B5EF4-FFF2-40B4-BE49-F238E27FC236}">
                <a16:creationId xmlns:a16="http://schemas.microsoft.com/office/drawing/2014/main" id="{9313FE70-D6AF-4B81-9C4E-9BEDCA6EB326}"/>
              </a:ext>
            </a:extLst>
          </p:cNvPr>
          <p:cNvSpPr>
            <a:spLocks noGrp="1"/>
          </p:cNvSpPr>
          <p:nvPr>
            <p:ph sz="quarter" idx="10"/>
          </p:nvPr>
        </p:nvSpPr>
        <p:spPr/>
        <p:txBody>
          <a:bodyPr/>
          <a:lstStyle/>
          <a:p>
            <a:r>
              <a:rPr lang="en-US" dirty="0"/>
              <a:t>1</a:t>
            </a:r>
          </a:p>
        </p:txBody>
      </p:sp>
      <p:grpSp>
        <p:nvGrpSpPr>
          <p:cNvPr id="5" name="Group 4" descr="&quot;&quot;">
            <a:extLst>
              <a:ext uri="{FF2B5EF4-FFF2-40B4-BE49-F238E27FC236}">
                <a16:creationId xmlns:a16="http://schemas.microsoft.com/office/drawing/2014/main" id="{B16CFE88-32A3-41FE-BBBD-459DA23DE819}"/>
              </a:ext>
              <a:ext uri="{C183D7F6-B498-43B3-948B-1728B52AA6E4}">
                <adec:decorative xmlns:adec="http://schemas.microsoft.com/office/drawing/2017/decorative" val="0"/>
              </a:ext>
            </a:extLst>
          </p:cNvPr>
          <p:cNvGrpSpPr/>
          <p:nvPr/>
        </p:nvGrpSpPr>
        <p:grpSpPr>
          <a:xfrm>
            <a:off x="1037937" y="1987296"/>
            <a:ext cx="10116127" cy="3053537"/>
            <a:chOff x="1037937" y="6871104"/>
            <a:chExt cx="10116127" cy="3053537"/>
          </a:xfrm>
        </p:grpSpPr>
        <p:cxnSp>
          <p:nvCxnSpPr>
            <p:cNvPr id="39" name="Straight Arrow Connector 38" descr="&quot;&quot;">
              <a:extLst>
                <a:ext uri="{FF2B5EF4-FFF2-40B4-BE49-F238E27FC236}">
                  <a16:creationId xmlns:a16="http://schemas.microsoft.com/office/drawing/2014/main" id="{C38CA53B-DD72-4AE9-94AD-75BBD2232CB1}"/>
                </a:ext>
                <a:ext uri="{C183D7F6-B498-43B3-948B-1728B52AA6E4}">
                  <adec:decorative xmlns:adec="http://schemas.microsoft.com/office/drawing/2017/decorative" val="0"/>
                </a:ext>
              </a:extLst>
            </p:cNvPr>
            <p:cNvCxnSpPr>
              <a:cxnSpLocks/>
              <a:stCxn id="51" idx="3"/>
              <a:endCxn id="74" idx="1"/>
            </p:cNvCxnSpPr>
            <p:nvPr/>
          </p:nvCxnSpPr>
          <p:spPr>
            <a:xfrm flipV="1">
              <a:off x="3529430" y="8482616"/>
              <a:ext cx="311050" cy="47881"/>
            </a:xfrm>
            <a:prstGeom prst="straightConnector1">
              <a:avLst/>
            </a:prstGeom>
            <a:ln w="38100" cmpd="sng">
              <a:solidFill>
                <a:schemeClr val="tx1"/>
              </a:solidFill>
              <a:headEnd type="none"/>
              <a:tailEnd type="triangle" w="med" len="sm"/>
            </a:ln>
            <a:effectLst/>
          </p:spPr>
          <p:style>
            <a:lnRef idx="2">
              <a:schemeClr val="accent6"/>
            </a:lnRef>
            <a:fillRef idx="0">
              <a:schemeClr val="accent6"/>
            </a:fillRef>
            <a:effectRef idx="1">
              <a:schemeClr val="accent6"/>
            </a:effectRef>
            <a:fontRef idx="minor">
              <a:schemeClr val="tx1"/>
            </a:fontRef>
          </p:style>
        </p:cxnSp>
        <p:cxnSp>
          <p:nvCxnSpPr>
            <p:cNvPr id="40" name="Straight Arrow Connector 39" descr="&quot;&quot;">
              <a:extLst>
                <a:ext uri="{FF2B5EF4-FFF2-40B4-BE49-F238E27FC236}">
                  <a16:creationId xmlns:a16="http://schemas.microsoft.com/office/drawing/2014/main" id="{0F86A348-0D32-4CF3-AAF6-501AD3ECA5D1}"/>
                </a:ext>
                <a:ext uri="{C183D7F6-B498-43B3-948B-1728B52AA6E4}">
                  <adec:decorative xmlns:adec="http://schemas.microsoft.com/office/drawing/2017/decorative" val="0"/>
                </a:ext>
              </a:extLst>
            </p:cNvPr>
            <p:cNvCxnSpPr>
              <a:cxnSpLocks/>
              <a:stCxn id="48" idx="3"/>
              <a:endCxn id="51" idx="1"/>
            </p:cNvCxnSpPr>
            <p:nvPr/>
          </p:nvCxnSpPr>
          <p:spPr>
            <a:xfrm>
              <a:off x="2259323" y="8471025"/>
              <a:ext cx="166164" cy="59472"/>
            </a:xfrm>
            <a:prstGeom prst="straightConnector1">
              <a:avLst/>
            </a:prstGeom>
            <a:ln w="38100" cmpd="sng">
              <a:solidFill>
                <a:schemeClr val="tx1"/>
              </a:solidFill>
              <a:headEnd type="none"/>
              <a:tailEnd type="triangle" w="med" len="sm"/>
            </a:ln>
            <a:effectLst/>
          </p:spPr>
          <p:style>
            <a:lnRef idx="2">
              <a:schemeClr val="accent6"/>
            </a:lnRef>
            <a:fillRef idx="0">
              <a:schemeClr val="accent6"/>
            </a:fillRef>
            <a:effectRef idx="1">
              <a:schemeClr val="accent6"/>
            </a:effectRef>
            <a:fontRef idx="minor">
              <a:schemeClr val="tx1"/>
            </a:fontRef>
          </p:style>
        </p:cxnSp>
        <p:cxnSp>
          <p:nvCxnSpPr>
            <p:cNvPr id="41" name="Straight Arrow Connector 40" descr="&quot;&quot;">
              <a:extLst>
                <a:ext uri="{FF2B5EF4-FFF2-40B4-BE49-F238E27FC236}">
                  <a16:creationId xmlns:a16="http://schemas.microsoft.com/office/drawing/2014/main" id="{4179931E-95F0-4593-B213-A0247EB3546D}"/>
                </a:ext>
                <a:ext uri="{C183D7F6-B498-43B3-948B-1728B52AA6E4}">
                  <adec:decorative xmlns:adec="http://schemas.microsoft.com/office/drawing/2017/decorative" val="0"/>
                </a:ext>
              </a:extLst>
            </p:cNvPr>
            <p:cNvCxnSpPr>
              <a:cxnSpLocks/>
            </p:cNvCxnSpPr>
            <p:nvPr/>
          </p:nvCxnSpPr>
          <p:spPr>
            <a:xfrm flipV="1">
              <a:off x="6072648" y="7743753"/>
              <a:ext cx="165202" cy="597"/>
            </a:xfrm>
            <a:prstGeom prst="straightConnector1">
              <a:avLst/>
            </a:prstGeom>
            <a:ln w="38100" cmpd="sng">
              <a:solidFill>
                <a:schemeClr val="tx1"/>
              </a:solidFill>
              <a:headEnd type="none"/>
              <a:tailEnd type="triangle" w="med" len="sm"/>
            </a:ln>
            <a:effectLst/>
          </p:spPr>
          <p:style>
            <a:lnRef idx="2">
              <a:schemeClr val="accent6"/>
            </a:lnRef>
            <a:fillRef idx="0">
              <a:schemeClr val="accent6"/>
            </a:fillRef>
            <a:effectRef idx="1">
              <a:schemeClr val="accent6"/>
            </a:effectRef>
            <a:fontRef idx="minor">
              <a:schemeClr val="tx1"/>
            </a:fontRef>
          </p:style>
        </p:cxnSp>
        <p:cxnSp>
          <p:nvCxnSpPr>
            <p:cNvPr id="42" name="Straight Arrow Connector 41" descr="&quot;&quot;">
              <a:extLst>
                <a:ext uri="{FF2B5EF4-FFF2-40B4-BE49-F238E27FC236}">
                  <a16:creationId xmlns:a16="http://schemas.microsoft.com/office/drawing/2014/main" id="{FE6963F1-AE80-41E5-8DEF-1EB3DD340E4A}"/>
                </a:ext>
                <a:ext uri="{C183D7F6-B498-43B3-948B-1728B52AA6E4}">
                  <adec:decorative xmlns:adec="http://schemas.microsoft.com/office/drawing/2017/decorative" val="0"/>
                </a:ext>
              </a:extLst>
            </p:cNvPr>
            <p:cNvCxnSpPr>
              <a:cxnSpLocks/>
              <a:stCxn id="62" idx="3"/>
              <a:endCxn id="65" idx="1"/>
            </p:cNvCxnSpPr>
            <p:nvPr/>
          </p:nvCxnSpPr>
          <p:spPr>
            <a:xfrm>
              <a:off x="7341793" y="7798918"/>
              <a:ext cx="253823" cy="5797"/>
            </a:xfrm>
            <a:prstGeom prst="straightConnector1">
              <a:avLst/>
            </a:prstGeom>
            <a:ln w="38100" cmpd="sng">
              <a:solidFill>
                <a:schemeClr val="tx1"/>
              </a:solidFill>
              <a:headEnd type="none"/>
              <a:tailEnd type="triangle" w="med" len="sm"/>
            </a:ln>
            <a:effectLst/>
          </p:spPr>
          <p:style>
            <a:lnRef idx="2">
              <a:schemeClr val="accent6"/>
            </a:lnRef>
            <a:fillRef idx="0">
              <a:schemeClr val="accent6"/>
            </a:fillRef>
            <a:effectRef idx="1">
              <a:schemeClr val="accent6"/>
            </a:effectRef>
            <a:fontRef idx="minor">
              <a:schemeClr val="tx1"/>
            </a:fontRef>
          </p:style>
        </p:cxnSp>
        <p:cxnSp>
          <p:nvCxnSpPr>
            <p:cNvPr id="43" name="Straight Arrow Connector 42" descr="&quot;&quot;">
              <a:extLst>
                <a:ext uri="{FF2B5EF4-FFF2-40B4-BE49-F238E27FC236}">
                  <a16:creationId xmlns:a16="http://schemas.microsoft.com/office/drawing/2014/main" id="{AAF93774-EDA3-4627-8714-2A8B484035BF}"/>
                </a:ext>
                <a:ext uri="{C183D7F6-B498-43B3-948B-1728B52AA6E4}">
                  <adec:decorative xmlns:adec="http://schemas.microsoft.com/office/drawing/2017/decorative" val="0"/>
                </a:ext>
              </a:extLst>
            </p:cNvPr>
            <p:cNvCxnSpPr>
              <a:cxnSpLocks/>
              <a:stCxn id="68" idx="3"/>
              <a:endCxn id="71" idx="1"/>
            </p:cNvCxnSpPr>
            <p:nvPr/>
          </p:nvCxnSpPr>
          <p:spPr>
            <a:xfrm>
              <a:off x="9882148" y="8513976"/>
              <a:ext cx="164830" cy="12192"/>
            </a:xfrm>
            <a:prstGeom prst="straightConnector1">
              <a:avLst/>
            </a:prstGeom>
            <a:ln w="38100" cmpd="sng">
              <a:solidFill>
                <a:schemeClr val="tx1"/>
              </a:solidFill>
              <a:headEnd type="none"/>
              <a:tailEnd type="triangle" w="med" len="sm"/>
            </a:ln>
            <a:effectLst/>
          </p:spPr>
          <p:style>
            <a:lnRef idx="2">
              <a:schemeClr val="accent6"/>
            </a:lnRef>
            <a:fillRef idx="0">
              <a:schemeClr val="accent6"/>
            </a:fillRef>
            <a:effectRef idx="1">
              <a:schemeClr val="accent6"/>
            </a:effectRef>
            <a:fontRef idx="minor">
              <a:schemeClr val="tx1"/>
            </a:fontRef>
          </p:style>
        </p:cxnSp>
        <p:grpSp>
          <p:nvGrpSpPr>
            <p:cNvPr id="44" name="Group 43">
              <a:extLst>
                <a:ext uri="{FF2B5EF4-FFF2-40B4-BE49-F238E27FC236}">
                  <a16:creationId xmlns:a16="http://schemas.microsoft.com/office/drawing/2014/main" id="{A7A9DBDF-22C7-45D5-84DA-88E9BFF1D64D}"/>
                </a:ext>
              </a:extLst>
            </p:cNvPr>
            <p:cNvGrpSpPr/>
            <p:nvPr/>
          </p:nvGrpSpPr>
          <p:grpSpPr>
            <a:xfrm>
              <a:off x="1037937" y="6923890"/>
              <a:ext cx="1221386" cy="3000751"/>
              <a:chOff x="287359" y="2040082"/>
              <a:chExt cx="1221386" cy="3000751"/>
            </a:xfrm>
          </p:grpSpPr>
          <p:sp>
            <p:nvSpPr>
              <p:cNvPr id="48" name="Rectangle 47" descr="Request for Automation &#10;All requestors complete a Questionnaire to be assessed by the USDA SMO Governance Board as an initial request for automation&#10;">
                <a:extLst>
                  <a:ext uri="{FF2B5EF4-FFF2-40B4-BE49-F238E27FC236}">
                    <a16:creationId xmlns:a16="http://schemas.microsoft.com/office/drawing/2014/main" id="{930125AB-BD38-47FA-A0A8-1A0B902F9CC5}"/>
                  </a:ext>
                  <a:ext uri="{C183D7F6-B498-43B3-948B-1728B52AA6E4}">
                    <adec:decorative xmlns:adec="http://schemas.microsoft.com/office/drawing/2017/decorative" val="0"/>
                  </a:ext>
                </a:extLst>
              </p:cNvPr>
              <p:cNvSpPr/>
              <p:nvPr/>
            </p:nvSpPr>
            <p:spPr>
              <a:xfrm>
                <a:off x="401659" y="2133601"/>
                <a:ext cx="1107086" cy="2907232"/>
              </a:xfrm>
              <a:prstGeom prst="rect">
                <a:avLst/>
              </a:prstGeom>
              <a:noFill/>
              <a:ln w="38100" cmpd="sng">
                <a:solidFill>
                  <a:srgbClr val="62B5E5"/>
                </a:solid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1218987">
                  <a:spcAft>
                    <a:spcPts val="600"/>
                  </a:spcAft>
                </a:pPr>
                <a:r>
                  <a:rPr lang="en-US" sz="1000" b="1" dirty="0">
                    <a:solidFill>
                      <a:srgbClr val="000000"/>
                    </a:solidFill>
                    <a:latin typeface="Arial" panose="020B0604020202020204" pitchFamily="34" charset="0"/>
                    <a:cs typeface="Arial" panose="020B0604020202020204" pitchFamily="34" charset="0"/>
                  </a:rPr>
                  <a:t>Request for Automation </a:t>
                </a:r>
              </a:p>
              <a:p>
                <a:pPr algn="ctr" defTabSz="1218987"/>
                <a:r>
                  <a:rPr lang="en-US" sz="1000" dirty="0">
                    <a:solidFill>
                      <a:srgbClr val="000000"/>
                    </a:solidFill>
                    <a:latin typeface="Arial" panose="020B0604020202020204" pitchFamily="34" charset="0"/>
                    <a:cs typeface="Arial" panose="020B0604020202020204" pitchFamily="34" charset="0"/>
                  </a:rPr>
                  <a:t>All requestors complete a Questionnaire to be assessed by the USDA SMO Governance Board as an initial request for automation</a:t>
                </a:r>
              </a:p>
            </p:txBody>
          </p:sp>
          <p:sp>
            <p:nvSpPr>
              <p:cNvPr id="49" name="Oval 48" descr="Number 1">
                <a:extLst>
                  <a:ext uri="{FF2B5EF4-FFF2-40B4-BE49-F238E27FC236}">
                    <a16:creationId xmlns:a16="http://schemas.microsoft.com/office/drawing/2014/main" id="{3C2BB16E-9B31-44A4-9201-007F9E055927}"/>
                  </a:ext>
                  <a:ext uri="{C183D7F6-B498-43B3-948B-1728B52AA6E4}">
                    <adec:decorative xmlns:adec="http://schemas.microsoft.com/office/drawing/2017/decorative" val="0"/>
                  </a:ext>
                </a:extLst>
              </p:cNvPr>
              <p:cNvSpPr/>
              <p:nvPr/>
            </p:nvSpPr>
            <p:spPr>
              <a:xfrm>
                <a:off x="287359" y="2040082"/>
                <a:ext cx="228600" cy="228600"/>
              </a:xfrm>
              <a:prstGeom prst="ellipse">
                <a:avLst/>
              </a:prstGeom>
              <a:solidFill>
                <a:srgbClr val="86BC2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a:r>
                  <a:rPr lang="en-US" sz="1200" b="1" dirty="0">
                    <a:solidFill>
                      <a:schemeClr val="tx1"/>
                    </a:solidFill>
                    <a:latin typeface="Arial" panose="020B0604020202020204" pitchFamily="34" charset="0"/>
                    <a:cs typeface="Arial" panose="020B0604020202020204" pitchFamily="34" charset="0"/>
                  </a:rPr>
                  <a:t>1</a:t>
                </a:r>
              </a:p>
            </p:txBody>
          </p:sp>
        </p:grpSp>
        <p:grpSp>
          <p:nvGrpSpPr>
            <p:cNvPr id="50" name="Group 49">
              <a:extLst>
                <a:ext uri="{FF2B5EF4-FFF2-40B4-BE49-F238E27FC236}">
                  <a16:creationId xmlns:a16="http://schemas.microsoft.com/office/drawing/2014/main" id="{D19711AB-9888-47CB-B5DA-50CD03757C79}"/>
                </a:ext>
              </a:extLst>
            </p:cNvPr>
            <p:cNvGrpSpPr/>
            <p:nvPr/>
          </p:nvGrpSpPr>
          <p:grpSpPr>
            <a:xfrm>
              <a:off x="2306541" y="6923890"/>
              <a:ext cx="1222889" cy="3000750"/>
              <a:chOff x="1547447" y="2040082"/>
              <a:chExt cx="1222889" cy="3000750"/>
            </a:xfrm>
          </p:grpSpPr>
          <p:sp>
            <p:nvSpPr>
              <p:cNvPr id="53" name="Oval 52" descr="number 2">
                <a:extLst>
                  <a:ext uri="{FF2B5EF4-FFF2-40B4-BE49-F238E27FC236}">
                    <a16:creationId xmlns:a16="http://schemas.microsoft.com/office/drawing/2014/main" id="{9384739A-3167-4DC5-BF33-C504A6724492}"/>
                  </a:ext>
                  <a:ext uri="{C183D7F6-B498-43B3-948B-1728B52AA6E4}">
                    <adec:decorative xmlns:adec="http://schemas.microsoft.com/office/drawing/2017/decorative" val="0"/>
                  </a:ext>
                </a:extLst>
              </p:cNvPr>
              <p:cNvSpPr/>
              <p:nvPr/>
            </p:nvSpPr>
            <p:spPr>
              <a:xfrm>
                <a:off x="1547447" y="2040082"/>
                <a:ext cx="228600" cy="228600"/>
              </a:xfrm>
              <a:prstGeom prst="ellipse">
                <a:avLst/>
              </a:prstGeom>
              <a:solidFill>
                <a:srgbClr val="86BC2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a:r>
                  <a:rPr lang="en-US" sz="1200" b="1" dirty="0">
                    <a:solidFill>
                      <a:schemeClr val="tx1"/>
                    </a:solidFill>
                    <a:latin typeface="Arial" panose="020B0604020202020204" pitchFamily="34" charset="0"/>
                    <a:cs typeface="Arial" panose="020B0604020202020204" pitchFamily="34" charset="0"/>
                  </a:rPr>
                  <a:t>2</a:t>
                </a:r>
              </a:p>
            </p:txBody>
          </p:sp>
          <p:sp>
            <p:nvSpPr>
              <p:cNvPr id="51" name="Rectangle 50" descr="Evaluation and Prioritization&#10;Requestors complete an Intake Form; SMO Leadership Team completes evaluation and provides estimated LOE, prioritization, and estimated costs to SMO Executive Committee for vote to proceed&#10;">
                <a:extLst>
                  <a:ext uri="{FF2B5EF4-FFF2-40B4-BE49-F238E27FC236}">
                    <a16:creationId xmlns:a16="http://schemas.microsoft.com/office/drawing/2014/main" id="{85F1DBC0-C213-45AD-A2D2-A51EA44D6CC0}"/>
                  </a:ext>
                </a:extLst>
              </p:cNvPr>
              <p:cNvSpPr/>
              <p:nvPr/>
            </p:nvSpPr>
            <p:spPr>
              <a:xfrm>
                <a:off x="1666393" y="2252545"/>
                <a:ext cx="1103943" cy="2788287"/>
              </a:xfrm>
              <a:prstGeom prst="rect">
                <a:avLst/>
              </a:prstGeom>
              <a:noFill/>
              <a:ln w="38100" cmpd="sng">
                <a:solidFill>
                  <a:srgbClr val="62B5E5"/>
                </a:solid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1218987">
                  <a:spcAft>
                    <a:spcPts val="500"/>
                  </a:spcAft>
                </a:pPr>
                <a:r>
                  <a:rPr lang="en-US" sz="1000" b="1" dirty="0">
                    <a:solidFill>
                      <a:srgbClr val="000000"/>
                    </a:solidFill>
                    <a:latin typeface="Arial" panose="020B0604020202020204" pitchFamily="34" charset="0"/>
                    <a:cs typeface="Arial" panose="020B0604020202020204" pitchFamily="34" charset="0"/>
                  </a:rPr>
                  <a:t>Evaluation and Prioritization</a:t>
                </a:r>
              </a:p>
              <a:p>
                <a:pPr algn="ctr" defTabSz="1218987"/>
                <a:r>
                  <a:rPr lang="en-US" sz="1000" dirty="0">
                    <a:solidFill>
                      <a:srgbClr val="000000"/>
                    </a:solidFill>
                    <a:latin typeface="Arial" panose="020B0604020202020204" pitchFamily="34" charset="0"/>
                    <a:cs typeface="Arial" panose="020B0604020202020204" pitchFamily="34" charset="0"/>
                  </a:rPr>
                  <a:t>Requestors complete an Intake Form; SMO Leadership Team completes evaluation and provides estimated LOE, prioritization, and estimated costs to SMO Executive Committee for vote to proceed</a:t>
                </a:r>
              </a:p>
            </p:txBody>
          </p:sp>
        </p:grpSp>
        <p:grpSp>
          <p:nvGrpSpPr>
            <p:cNvPr id="56" name="Group 55">
              <a:extLst>
                <a:ext uri="{FF2B5EF4-FFF2-40B4-BE49-F238E27FC236}">
                  <a16:creationId xmlns:a16="http://schemas.microsoft.com/office/drawing/2014/main" id="{33E616B6-F390-4CE1-9111-CF16C58F6133}"/>
                </a:ext>
              </a:extLst>
            </p:cNvPr>
            <p:cNvGrpSpPr/>
            <p:nvPr/>
          </p:nvGrpSpPr>
          <p:grpSpPr>
            <a:xfrm>
              <a:off x="4828032" y="6871104"/>
              <a:ext cx="1244616" cy="1600194"/>
              <a:chOff x="4115868" y="1987296"/>
              <a:chExt cx="1244616" cy="1600194"/>
            </a:xfrm>
          </p:grpSpPr>
          <p:sp>
            <p:nvSpPr>
              <p:cNvPr id="60" name="Oval 59" descr="number 4">
                <a:extLst>
                  <a:ext uri="{FF2B5EF4-FFF2-40B4-BE49-F238E27FC236}">
                    <a16:creationId xmlns:a16="http://schemas.microsoft.com/office/drawing/2014/main" id="{B376E0DF-5C75-446A-A583-88BBFC69ED73}"/>
                  </a:ext>
                  <a:ext uri="{C183D7F6-B498-43B3-948B-1728B52AA6E4}">
                    <adec:decorative xmlns:adec="http://schemas.microsoft.com/office/drawing/2017/decorative" val="0"/>
                  </a:ext>
                </a:extLst>
              </p:cNvPr>
              <p:cNvSpPr/>
              <p:nvPr/>
            </p:nvSpPr>
            <p:spPr>
              <a:xfrm>
                <a:off x="4115868" y="1987296"/>
                <a:ext cx="248825" cy="298704"/>
              </a:xfrm>
              <a:prstGeom prst="ellipse">
                <a:avLst/>
              </a:prstGeom>
              <a:solidFill>
                <a:srgbClr val="86BC2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a:r>
                  <a:rPr lang="en-US" sz="1200" b="1" dirty="0">
                    <a:solidFill>
                      <a:schemeClr val="tx1"/>
                    </a:solidFill>
                    <a:latin typeface="Arial" panose="020B0604020202020204" pitchFamily="34" charset="0"/>
                    <a:cs typeface="Arial" panose="020B0604020202020204" pitchFamily="34" charset="0"/>
                  </a:rPr>
                  <a:t>4</a:t>
                </a:r>
              </a:p>
            </p:txBody>
          </p:sp>
          <p:sp>
            <p:nvSpPr>
              <p:cNvPr id="59" name="Rectangle 58" descr="SMO Process Definition&#10;SMO Development Pod performs detailed process walkthrough&#10;">
                <a:extLst>
                  <a:ext uri="{FF2B5EF4-FFF2-40B4-BE49-F238E27FC236}">
                    <a16:creationId xmlns:a16="http://schemas.microsoft.com/office/drawing/2014/main" id="{1CDE92CF-9C22-4E5C-9094-28097AC809C6}"/>
                  </a:ext>
                </a:extLst>
              </p:cNvPr>
              <p:cNvSpPr/>
              <p:nvPr/>
            </p:nvSpPr>
            <p:spPr>
              <a:xfrm>
                <a:off x="4335324" y="2206752"/>
                <a:ext cx="1025160" cy="1380738"/>
              </a:xfrm>
              <a:prstGeom prst="rect">
                <a:avLst/>
              </a:prstGeom>
              <a:noFill/>
              <a:ln w="38100" cmpd="sng">
                <a:solidFill>
                  <a:srgbClr val="62B5E5"/>
                </a:solid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1218987">
                  <a:spcAft>
                    <a:spcPts val="600"/>
                  </a:spcAft>
                </a:pPr>
                <a:r>
                  <a:rPr lang="en-US" sz="1000" b="1" dirty="0">
                    <a:solidFill>
                      <a:srgbClr val="000000"/>
                    </a:solidFill>
                    <a:latin typeface="Arial" panose="020B0604020202020204" pitchFamily="34" charset="0"/>
                    <a:cs typeface="Arial" panose="020B0604020202020204" pitchFamily="34" charset="0"/>
                  </a:rPr>
                  <a:t>SMO Process Definition</a:t>
                </a:r>
              </a:p>
              <a:p>
                <a:pPr algn="ctr" defTabSz="1218987"/>
                <a:r>
                  <a:rPr lang="en-US" sz="1000" dirty="0">
                    <a:solidFill>
                      <a:srgbClr val="000000"/>
                    </a:solidFill>
                    <a:latin typeface="Arial" panose="020B0604020202020204" pitchFamily="34" charset="0"/>
                    <a:cs typeface="Arial" panose="020B0604020202020204" pitchFamily="34" charset="0"/>
                  </a:rPr>
                  <a:t>SMO Development Pod performs detailed process walkthrough</a:t>
                </a:r>
              </a:p>
            </p:txBody>
          </p:sp>
        </p:grpSp>
        <p:grpSp>
          <p:nvGrpSpPr>
            <p:cNvPr id="61" name="Group 60">
              <a:extLst>
                <a:ext uri="{FF2B5EF4-FFF2-40B4-BE49-F238E27FC236}">
                  <a16:creationId xmlns:a16="http://schemas.microsoft.com/office/drawing/2014/main" id="{DE50CA6B-E54D-4697-8999-D4C3CEE3F866}"/>
                </a:ext>
              </a:extLst>
            </p:cNvPr>
            <p:cNvGrpSpPr/>
            <p:nvPr/>
          </p:nvGrpSpPr>
          <p:grpSpPr>
            <a:xfrm>
              <a:off x="6119866" y="6923890"/>
              <a:ext cx="1221927" cy="1546810"/>
              <a:chOff x="5398522" y="2040082"/>
              <a:chExt cx="1221927" cy="1546810"/>
            </a:xfrm>
          </p:grpSpPr>
          <p:sp>
            <p:nvSpPr>
              <p:cNvPr id="63" name="Oval 62" descr="number 5">
                <a:extLst>
                  <a:ext uri="{FF2B5EF4-FFF2-40B4-BE49-F238E27FC236}">
                    <a16:creationId xmlns:a16="http://schemas.microsoft.com/office/drawing/2014/main" id="{AE6962F6-1757-4E85-AD57-B0411D0BF3BA}"/>
                  </a:ext>
                  <a:ext uri="{C183D7F6-B498-43B3-948B-1728B52AA6E4}">
                    <adec:decorative xmlns:adec="http://schemas.microsoft.com/office/drawing/2017/decorative" val="0"/>
                  </a:ext>
                </a:extLst>
              </p:cNvPr>
              <p:cNvSpPr/>
              <p:nvPr/>
            </p:nvSpPr>
            <p:spPr>
              <a:xfrm>
                <a:off x="5398522" y="2040082"/>
                <a:ext cx="228600" cy="228600"/>
              </a:xfrm>
              <a:prstGeom prst="ellipse">
                <a:avLst/>
              </a:prstGeom>
              <a:solidFill>
                <a:srgbClr val="86BC2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a:r>
                  <a:rPr lang="en-US" sz="1200" b="1" dirty="0">
                    <a:solidFill>
                      <a:schemeClr val="tx1"/>
                    </a:solidFill>
                    <a:latin typeface="Arial" panose="020B0604020202020204" pitchFamily="34" charset="0"/>
                    <a:cs typeface="Arial" panose="020B0604020202020204" pitchFamily="34" charset="0"/>
                  </a:rPr>
                  <a:t>5</a:t>
                </a:r>
              </a:p>
            </p:txBody>
          </p:sp>
          <p:sp>
            <p:nvSpPr>
              <p:cNvPr id="62" name="Rectangle 61" descr="SMO Development&#10;SMO Development Pod builds the automation&#10;">
                <a:extLst>
                  <a:ext uri="{FF2B5EF4-FFF2-40B4-BE49-F238E27FC236}">
                    <a16:creationId xmlns:a16="http://schemas.microsoft.com/office/drawing/2014/main" id="{58F5CAE7-1246-4778-8B94-505EAD78C57A}"/>
                  </a:ext>
                </a:extLst>
              </p:cNvPr>
              <p:cNvSpPr/>
              <p:nvPr/>
            </p:nvSpPr>
            <p:spPr>
              <a:xfrm>
                <a:off x="5594112" y="2243327"/>
                <a:ext cx="1026337" cy="1343565"/>
              </a:xfrm>
              <a:prstGeom prst="rect">
                <a:avLst/>
              </a:prstGeom>
              <a:noFill/>
              <a:ln w="38100" cmpd="sng">
                <a:solidFill>
                  <a:srgbClr val="62B5E5"/>
                </a:solid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1218987">
                  <a:spcAft>
                    <a:spcPts val="600"/>
                  </a:spcAft>
                </a:pPr>
                <a:r>
                  <a:rPr lang="en-US" sz="1000" b="1" dirty="0">
                    <a:solidFill>
                      <a:srgbClr val="000000"/>
                    </a:solidFill>
                    <a:latin typeface="Arial" panose="020B0604020202020204" pitchFamily="34" charset="0"/>
                    <a:cs typeface="Arial" panose="020B0604020202020204" pitchFamily="34" charset="0"/>
                  </a:rPr>
                  <a:t>SMO Development</a:t>
                </a:r>
              </a:p>
              <a:p>
                <a:pPr algn="ctr" defTabSz="1218987"/>
                <a:r>
                  <a:rPr lang="en-US" sz="1000" dirty="0">
                    <a:solidFill>
                      <a:srgbClr val="000000"/>
                    </a:solidFill>
                    <a:latin typeface="Arial" panose="020B0604020202020204" pitchFamily="34" charset="0"/>
                    <a:cs typeface="Arial" panose="020B0604020202020204" pitchFamily="34" charset="0"/>
                  </a:rPr>
                  <a:t>SMO Development Pod builds the automation</a:t>
                </a:r>
              </a:p>
            </p:txBody>
          </p:sp>
        </p:grpSp>
        <p:grpSp>
          <p:nvGrpSpPr>
            <p:cNvPr id="64" name="Group 63">
              <a:extLst>
                <a:ext uri="{FF2B5EF4-FFF2-40B4-BE49-F238E27FC236}">
                  <a16:creationId xmlns:a16="http://schemas.microsoft.com/office/drawing/2014/main" id="{595FE3EC-0397-4669-A995-83E698A0E066}"/>
                </a:ext>
              </a:extLst>
            </p:cNvPr>
            <p:cNvGrpSpPr/>
            <p:nvPr/>
          </p:nvGrpSpPr>
          <p:grpSpPr>
            <a:xfrm>
              <a:off x="7389011" y="6921581"/>
              <a:ext cx="1221804" cy="1548521"/>
              <a:chOff x="6658610" y="2037773"/>
              <a:chExt cx="1221804" cy="1548521"/>
            </a:xfrm>
          </p:grpSpPr>
          <p:sp>
            <p:nvSpPr>
              <p:cNvPr id="66" name="Oval 65" descr="number 6">
                <a:extLst>
                  <a:ext uri="{FF2B5EF4-FFF2-40B4-BE49-F238E27FC236}">
                    <a16:creationId xmlns:a16="http://schemas.microsoft.com/office/drawing/2014/main" id="{31CAB15C-6EFC-4A33-A4BB-9ED8AD04596A}"/>
                  </a:ext>
                  <a:ext uri="{C183D7F6-B498-43B3-948B-1728B52AA6E4}">
                    <adec:decorative xmlns:adec="http://schemas.microsoft.com/office/drawing/2017/decorative" val="0"/>
                  </a:ext>
                </a:extLst>
              </p:cNvPr>
              <p:cNvSpPr/>
              <p:nvPr/>
            </p:nvSpPr>
            <p:spPr>
              <a:xfrm>
                <a:off x="6658610" y="2037773"/>
                <a:ext cx="228600" cy="228600"/>
              </a:xfrm>
              <a:prstGeom prst="ellipse">
                <a:avLst/>
              </a:prstGeom>
              <a:solidFill>
                <a:srgbClr val="86BC2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a:r>
                  <a:rPr lang="en-US" sz="1200" b="1" dirty="0">
                    <a:solidFill>
                      <a:schemeClr val="tx1"/>
                    </a:solidFill>
                    <a:latin typeface="Arial" panose="020B0604020202020204" pitchFamily="34" charset="0"/>
                    <a:cs typeface="Arial" panose="020B0604020202020204" pitchFamily="34" charset="0"/>
                  </a:rPr>
                  <a:t>6</a:t>
                </a:r>
              </a:p>
            </p:txBody>
          </p:sp>
          <p:sp>
            <p:nvSpPr>
              <p:cNvPr id="65" name="Rectangle 64" descr="SMO Testing&#10;&#10;Process Owner/ Requestor performs user acceptance testing (UAT)&#10;">
                <a:extLst>
                  <a:ext uri="{FF2B5EF4-FFF2-40B4-BE49-F238E27FC236}">
                    <a16:creationId xmlns:a16="http://schemas.microsoft.com/office/drawing/2014/main" id="{BB7ED099-2A97-48A7-975A-3CDD20B321C0}"/>
                  </a:ext>
                </a:extLst>
              </p:cNvPr>
              <p:cNvSpPr/>
              <p:nvPr/>
            </p:nvSpPr>
            <p:spPr>
              <a:xfrm>
                <a:off x="6865215" y="2255520"/>
                <a:ext cx="1015199" cy="1330774"/>
              </a:xfrm>
              <a:prstGeom prst="rect">
                <a:avLst/>
              </a:prstGeom>
              <a:noFill/>
              <a:ln w="38100" cmpd="sng">
                <a:solidFill>
                  <a:srgbClr val="62B5E5"/>
                </a:solid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1218987">
                  <a:spcAft>
                    <a:spcPts val="600"/>
                  </a:spcAft>
                </a:pPr>
                <a:r>
                  <a:rPr lang="en-US" sz="1000" b="1" dirty="0">
                    <a:solidFill>
                      <a:srgbClr val="000000"/>
                    </a:solidFill>
                    <a:latin typeface="Arial" panose="020B0604020202020204" pitchFamily="34" charset="0"/>
                    <a:cs typeface="Arial" panose="020B0604020202020204" pitchFamily="34" charset="0"/>
                  </a:rPr>
                  <a:t>SMO Testing</a:t>
                </a:r>
              </a:p>
              <a:p>
                <a:pPr algn="ctr" defTabSz="1218987"/>
                <a:br>
                  <a:rPr lang="en-US" sz="1000" dirty="0">
                    <a:solidFill>
                      <a:srgbClr val="000000"/>
                    </a:solidFill>
                    <a:latin typeface="Arial" panose="020B0604020202020204" pitchFamily="34" charset="0"/>
                    <a:cs typeface="Arial" panose="020B0604020202020204" pitchFamily="34" charset="0"/>
                  </a:rPr>
                </a:br>
                <a:r>
                  <a:rPr lang="en-US" sz="1000" dirty="0">
                    <a:solidFill>
                      <a:srgbClr val="000000"/>
                    </a:solidFill>
                    <a:latin typeface="Arial" panose="020B0604020202020204" pitchFamily="34" charset="0"/>
                    <a:cs typeface="Arial" panose="020B0604020202020204" pitchFamily="34" charset="0"/>
                  </a:rPr>
                  <a:t>Process Owner/ Requestor performs user acceptance testing (UAT)</a:t>
                </a:r>
              </a:p>
            </p:txBody>
          </p:sp>
        </p:grpSp>
        <p:grpSp>
          <p:nvGrpSpPr>
            <p:cNvPr id="67" name="Group 66">
              <a:extLst>
                <a:ext uri="{FF2B5EF4-FFF2-40B4-BE49-F238E27FC236}">
                  <a16:creationId xmlns:a16="http://schemas.microsoft.com/office/drawing/2014/main" id="{04672870-B1AA-436F-8A54-E73C6640016E}"/>
                </a:ext>
              </a:extLst>
            </p:cNvPr>
            <p:cNvGrpSpPr/>
            <p:nvPr/>
          </p:nvGrpSpPr>
          <p:grpSpPr>
            <a:xfrm>
              <a:off x="8658033" y="6937744"/>
              <a:ext cx="1224115" cy="2975264"/>
              <a:chOff x="7919406" y="2053936"/>
              <a:chExt cx="1224115" cy="2975264"/>
            </a:xfrm>
          </p:grpSpPr>
          <p:sp>
            <p:nvSpPr>
              <p:cNvPr id="69" name="Oval 68" descr="number 7">
                <a:extLst>
                  <a:ext uri="{FF2B5EF4-FFF2-40B4-BE49-F238E27FC236}">
                    <a16:creationId xmlns:a16="http://schemas.microsoft.com/office/drawing/2014/main" id="{BF61184C-936F-4F3C-BAE8-E89FA7DC6FE0}"/>
                  </a:ext>
                  <a:ext uri="{C183D7F6-B498-43B3-948B-1728B52AA6E4}">
                    <adec:decorative xmlns:adec="http://schemas.microsoft.com/office/drawing/2017/decorative" val="0"/>
                  </a:ext>
                </a:extLst>
              </p:cNvPr>
              <p:cNvSpPr/>
              <p:nvPr/>
            </p:nvSpPr>
            <p:spPr>
              <a:xfrm>
                <a:off x="7919406" y="2053936"/>
                <a:ext cx="228600" cy="228600"/>
              </a:xfrm>
              <a:prstGeom prst="ellipse">
                <a:avLst/>
              </a:prstGeom>
              <a:solidFill>
                <a:srgbClr val="86BC2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a:r>
                  <a:rPr lang="en-US" sz="1200" b="1" dirty="0">
                    <a:solidFill>
                      <a:schemeClr val="tx1"/>
                    </a:solidFill>
                    <a:latin typeface="Arial" panose="020B0604020202020204" pitchFamily="34" charset="0"/>
                    <a:cs typeface="Arial" panose="020B0604020202020204" pitchFamily="34" charset="0"/>
                  </a:rPr>
                  <a:t>7</a:t>
                </a:r>
              </a:p>
            </p:txBody>
          </p:sp>
          <p:sp>
            <p:nvSpPr>
              <p:cNvPr id="68" name="Rectangle 67" descr="Deployment &#10;&amp; Validation&#10;SMO Quality Reviewer validates code and automation is deployed to production by the SMO Development Pod&#10;">
                <a:extLst>
                  <a:ext uri="{FF2B5EF4-FFF2-40B4-BE49-F238E27FC236}">
                    <a16:creationId xmlns:a16="http://schemas.microsoft.com/office/drawing/2014/main" id="{21C56ED0-7809-4917-8622-F45CCF3D5A39}"/>
                  </a:ext>
                </a:extLst>
              </p:cNvPr>
              <p:cNvSpPr/>
              <p:nvPr/>
            </p:nvSpPr>
            <p:spPr>
              <a:xfrm>
                <a:off x="8112765" y="2231136"/>
                <a:ext cx="1030756" cy="2798064"/>
              </a:xfrm>
              <a:prstGeom prst="rect">
                <a:avLst/>
              </a:prstGeom>
              <a:noFill/>
              <a:ln w="38100" cmpd="sng">
                <a:solidFill>
                  <a:srgbClr val="62B5E5"/>
                </a:solid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1218987">
                  <a:spcAft>
                    <a:spcPts val="600"/>
                  </a:spcAft>
                </a:pPr>
                <a:r>
                  <a:rPr lang="en-US" sz="1000" b="1" dirty="0">
                    <a:solidFill>
                      <a:srgbClr val="000000"/>
                    </a:solidFill>
                    <a:latin typeface="Arial" panose="020B0604020202020204" pitchFamily="34" charset="0"/>
                    <a:cs typeface="Arial" panose="020B0604020202020204" pitchFamily="34" charset="0"/>
                  </a:rPr>
                  <a:t>Deployment </a:t>
                </a:r>
                <a:br>
                  <a:rPr lang="en-US" sz="1000" b="1" dirty="0">
                    <a:solidFill>
                      <a:srgbClr val="000000"/>
                    </a:solidFill>
                    <a:latin typeface="Arial" panose="020B0604020202020204" pitchFamily="34" charset="0"/>
                    <a:cs typeface="Arial" panose="020B0604020202020204" pitchFamily="34" charset="0"/>
                  </a:rPr>
                </a:br>
                <a:r>
                  <a:rPr lang="en-US" sz="1000" b="1" dirty="0">
                    <a:solidFill>
                      <a:srgbClr val="000000"/>
                    </a:solidFill>
                    <a:latin typeface="Arial" panose="020B0604020202020204" pitchFamily="34" charset="0"/>
                    <a:cs typeface="Arial" panose="020B0604020202020204" pitchFamily="34" charset="0"/>
                  </a:rPr>
                  <a:t>&amp; Validation</a:t>
                </a:r>
              </a:p>
              <a:p>
                <a:pPr algn="ctr" defTabSz="1218987"/>
                <a:r>
                  <a:rPr lang="en-US" sz="1000" dirty="0">
                    <a:solidFill>
                      <a:srgbClr val="000000"/>
                    </a:solidFill>
                    <a:latin typeface="Arial" panose="020B0604020202020204" pitchFamily="34" charset="0"/>
                    <a:cs typeface="Arial" panose="020B0604020202020204" pitchFamily="34" charset="0"/>
                  </a:rPr>
                  <a:t>SMO Quality Reviewer validates code and automation is deployed to production by the SMO Development Pod</a:t>
                </a:r>
              </a:p>
            </p:txBody>
          </p:sp>
        </p:grpSp>
        <p:grpSp>
          <p:nvGrpSpPr>
            <p:cNvPr id="70" name="Group 69">
              <a:extLst>
                <a:ext uri="{FF2B5EF4-FFF2-40B4-BE49-F238E27FC236}">
                  <a16:creationId xmlns:a16="http://schemas.microsoft.com/office/drawing/2014/main" id="{E5C54B35-720C-490A-8962-6A583DC8A8D8}"/>
                </a:ext>
              </a:extLst>
            </p:cNvPr>
            <p:cNvGrpSpPr/>
            <p:nvPr/>
          </p:nvGrpSpPr>
          <p:grpSpPr>
            <a:xfrm>
              <a:off x="9929364" y="6921581"/>
              <a:ext cx="1224700" cy="2991427"/>
              <a:chOff x="9178786" y="2037773"/>
              <a:chExt cx="1224700" cy="2991427"/>
            </a:xfrm>
          </p:grpSpPr>
          <p:sp>
            <p:nvSpPr>
              <p:cNvPr id="72" name="Oval 71" descr="number 8">
                <a:extLst>
                  <a:ext uri="{FF2B5EF4-FFF2-40B4-BE49-F238E27FC236}">
                    <a16:creationId xmlns:a16="http://schemas.microsoft.com/office/drawing/2014/main" id="{D0F6328C-AC75-485E-B588-EDAAB13FA13F}"/>
                  </a:ext>
                  <a:ext uri="{C183D7F6-B498-43B3-948B-1728B52AA6E4}">
                    <adec:decorative xmlns:adec="http://schemas.microsoft.com/office/drawing/2017/decorative" val="0"/>
                  </a:ext>
                </a:extLst>
              </p:cNvPr>
              <p:cNvSpPr/>
              <p:nvPr/>
            </p:nvSpPr>
            <p:spPr>
              <a:xfrm>
                <a:off x="9178786" y="2037773"/>
                <a:ext cx="228600" cy="228600"/>
              </a:xfrm>
              <a:prstGeom prst="ellipse">
                <a:avLst/>
              </a:prstGeom>
              <a:solidFill>
                <a:srgbClr val="86BC2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a:r>
                  <a:rPr lang="en-US" sz="1200" b="1" dirty="0">
                    <a:solidFill>
                      <a:schemeClr val="tx1"/>
                    </a:solidFill>
                    <a:latin typeface="Arial" panose="020B0604020202020204" pitchFamily="34" charset="0"/>
                    <a:cs typeface="Arial" panose="020B0604020202020204" pitchFamily="34" charset="0"/>
                  </a:rPr>
                  <a:t>8</a:t>
                </a:r>
              </a:p>
            </p:txBody>
          </p:sp>
          <p:sp>
            <p:nvSpPr>
              <p:cNvPr id="71" name="Rectangle 70" descr="Operations &amp; Maintenance&#10;Automation is monitored and maintained by the USDA SMO Governance Board&#10;">
                <a:extLst>
                  <a:ext uri="{FF2B5EF4-FFF2-40B4-BE49-F238E27FC236}">
                    <a16:creationId xmlns:a16="http://schemas.microsoft.com/office/drawing/2014/main" id="{ED9E9D83-65A7-4D08-9537-AC8DDEE25540}"/>
                  </a:ext>
                </a:extLst>
              </p:cNvPr>
              <p:cNvSpPr/>
              <p:nvPr/>
            </p:nvSpPr>
            <p:spPr>
              <a:xfrm>
                <a:off x="9296400" y="2255520"/>
                <a:ext cx="1107086" cy="2773680"/>
              </a:xfrm>
              <a:prstGeom prst="rect">
                <a:avLst/>
              </a:prstGeom>
              <a:noFill/>
              <a:ln w="38100" cmpd="sng">
                <a:solidFill>
                  <a:srgbClr val="62B5E5"/>
                </a:solid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1218987">
                  <a:spcAft>
                    <a:spcPts val="600"/>
                  </a:spcAft>
                </a:pPr>
                <a:r>
                  <a:rPr lang="en-US" sz="1000" b="1" dirty="0">
                    <a:solidFill>
                      <a:srgbClr val="000000"/>
                    </a:solidFill>
                    <a:latin typeface="Arial" panose="020B0604020202020204" pitchFamily="34" charset="0"/>
                    <a:cs typeface="Arial" panose="020B0604020202020204" pitchFamily="34" charset="0"/>
                  </a:rPr>
                  <a:t>Operations &amp; Maintenance</a:t>
                </a:r>
              </a:p>
              <a:p>
                <a:pPr algn="ctr" defTabSz="1218987"/>
                <a:r>
                  <a:rPr lang="en-US" sz="1000" dirty="0">
                    <a:solidFill>
                      <a:srgbClr val="000000"/>
                    </a:solidFill>
                    <a:latin typeface="Arial" panose="020B0604020202020204" pitchFamily="34" charset="0"/>
                    <a:cs typeface="Arial" panose="020B0604020202020204" pitchFamily="34" charset="0"/>
                  </a:rPr>
                  <a:t>Automation is monitored and maintained by the USDA SMO Governance Board</a:t>
                </a:r>
              </a:p>
            </p:txBody>
          </p:sp>
        </p:grpSp>
        <p:grpSp>
          <p:nvGrpSpPr>
            <p:cNvPr id="73" name="Group 72">
              <a:extLst>
                <a:ext uri="{FF2B5EF4-FFF2-40B4-BE49-F238E27FC236}">
                  <a16:creationId xmlns:a16="http://schemas.microsoft.com/office/drawing/2014/main" id="{B3A6C44A-414C-4E5F-89D3-25A4136FAC04}"/>
                </a:ext>
              </a:extLst>
            </p:cNvPr>
            <p:cNvGrpSpPr/>
            <p:nvPr/>
          </p:nvGrpSpPr>
          <p:grpSpPr>
            <a:xfrm>
              <a:off x="3584448" y="6871104"/>
              <a:ext cx="1253167" cy="3052335"/>
              <a:chOff x="2825807" y="1987296"/>
              <a:chExt cx="1253167" cy="3052335"/>
            </a:xfrm>
          </p:grpSpPr>
          <p:sp>
            <p:nvSpPr>
              <p:cNvPr id="75" name="Oval 74" descr="number 3">
                <a:extLst>
                  <a:ext uri="{FF2B5EF4-FFF2-40B4-BE49-F238E27FC236}">
                    <a16:creationId xmlns:a16="http://schemas.microsoft.com/office/drawing/2014/main" id="{C6ADC439-63B9-41BA-A0BD-AB6E514D2A1D}"/>
                  </a:ext>
                  <a:ext uri="{C183D7F6-B498-43B3-948B-1728B52AA6E4}">
                    <adec:decorative xmlns:adec="http://schemas.microsoft.com/office/drawing/2017/decorative" val="0"/>
                  </a:ext>
                </a:extLst>
              </p:cNvPr>
              <p:cNvSpPr/>
              <p:nvPr/>
            </p:nvSpPr>
            <p:spPr>
              <a:xfrm>
                <a:off x="2825807" y="1987296"/>
                <a:ext cx="220800" cy="297509"/>
              </a:xfrm>
              <a:prstGeom prst="ellipse">
                <a:avLst/>
              </a:prstGeom>
              <a:solidFill>
                <a:srgbClr val="86BC2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a:r>
                  <a:rPr lang="en-US" sz="1200" b="1" dirty="0">
                    <a:solidFill>
                      <a:schemeClr val="tx1"/>
                    </a:solidFill>
                    <a:latin typeface="Arial" panose="020B0604020202020204" pitchFamily="34" charset="0"/>
                    <a:cs typeface="Arial" panose="020B0604020202020204" pitchFamily="34" charset="0"/>
                  </a:rPr>
                  <a:t>3</a:t>
                </a:r>
              </a:p>
            </p:txBody>
          </p:sp>
          <p:sp>
            <p:nvSpPr>
              <p:cNvPr id="74" name="Rectangle 73" descr="Agreement to Proceed&#10;Upon approval, SMO Governance Board provides estimated LOE, prioritization, and estimated costs to requestor for agreement to proceed&#10;">
                <a:extLst>
                  <a:ext uri="{FF2B5EF4-FFF2-40B4-BE49-F238E27FC236}">
                    <a16:creationId xmlns:a16="http://schemas.microsoft.com/office/drawing/2014/main" id="{AEBEC86A-D0DD-47A6-B34F-3ABBBFFD0057}"/>
                  </a:ext>
                </a:extLst>
              </p:cNvPr>
              <p:cNvSpPr/>
              <p:nvPr/>
            </p:nvSpPr>
            <p:spPr>
              <a:xfrm>
                <a:off x="3081839" y="2157985"/>
                <a:ext cx="997135" cy="2881646"/>
              </a:xfrm>
              <a:prstGeom prst="rect">
                <a:avLst/>
              </a:prstGeom>
              <a:noFill/>
              <a:ln w="38100" cmpd="sng">
                <a:solidFill>
                  <a:srgbClr val="62B5E5"/>
                </a:solid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1218987">
                  <a:spcAft>
                    <a:spcPts val="500"/>
                  </a:spcAft>
                </a:pPr>
                <a:r>
                  <a:rPr lang="en-US" sz="1000" b="1" dirty="0">
                    <a:solidFill>
                      <a:srgbClr val="000000"/>
                    </a:solidFill>
                    <a:latin typeface="Arial" panose="020B0604020202020204" pitchFamily="34" charset="0"/>
                    <a:cs typeface="Arial" panose="020B0604020202020204" pitchFamily="34" charset="0"/>
                  </a:rPr>
                  <a:t>Agreement to Proceed</a:t>
                </a:r>
              </a:p>
              <a:p>
                <a:pPr algn="ctr" defTabSz="1218987"/>
                <a:r>
                  <a:rPr lang="en-US" sz="1000" dirty="0">
                    <a:solidFill>
                      <a:srgbClr val="000000"/>
                    </a:solidFill>
                    <a:latin typeface="Arial" panose="020B0604020202020204" pitchFamily="34" charset="0"/>
                    <a:cs typeface="Arial" panose="020B0604020202020204" pitchFamily="34" charset="0"/>
                  </a:rPr>
                  <a:t>Upon approval, SMO Governance Board provides estimated LOE, prioritization, and estimated costs to requestor for agreement to proceed</a:t>
                </a:r>
              </a:p>
            </p:txBody>
          </p:sp>
        </p:grpSp>
        <p:sp>
          <p:nvSpPr>
            <p:cNvPr id="77" name="Rectangle 76" descr="Customer Development&#10;Customer office takes ownership for automation development&#10;">
              <a:extLst>
                <a:ext uri="{FF2B5EF4-FFF2-40B4-BE49-F238E27FC236}">
                  <a16:creationId xmlns:a16="http://schemas.microsoft.com/office/drawing/2014/main" id="{952D63CA-7D6F-4B16-8B50-40D320BFB286}"/>
                </a:ext>
              </a:extLst>
            </p:cNvPr>
            <p:cNvSpPr/>
            <p:nvPr/>
          </p:nvSpPr>
          <p:spPr>
            <a:xfrm>
              <a:off x="6217027" y="8617602"/>
              <a:ext cx="1103943" cy="1295406"/>
            </a:xfrm>
            <a:prstGeom prst="rect">
              <a:avLst/>
            </a:prstGeom>
            <a:noFill/>
            <a:ln w="38100" cmpd="sng">
              <a:solidFill>
                <a:srgbClr val="62B5E5"/>
              </a:solid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1218987">
                <a:spcAft>
                  <a:spcPts val="600"/>
                </a:spcAft>
              </a:pPr>
              <a:r>
                <a:rPr lang="en-US" sz="1000" b="1" dirty="0">
                  <a:solidFill>
                    <a:srgbClr val="000000"/>
                  </a:solidFill>
                  <a:latin typeface="Arial" panose="020B0604020202020204" pitchFamily="34" charset="0"/>
                  <a:cs typeface="Arial" panose="020B0604020202020204" pitchFamily="34" charset="0"/>
                </a:rPr>
                <a:t>Customer Development</a:t>
              </a:r>
            </a:p>
            <a:p>
              <a:pPr algn="ctr" defTabSz="1218987"/>
              <a:r>
                <a:rPr lang="en-US" sz="1000" dirty="0">
                  <a:solidFill>
                    <a:srgbClr val="000000"/>
                  </a:solidFill>
                  <a:latin typeface="Arial" panose="020B0604020202020204" pitchFamily="34" charset="0"/>
                  <a:cs typeface="Arial" panose="020B0604020202020204" pitchFamily="34" charset="0"/>
                </a:rPr>
                <a:t>Customer office takes ownership for automation development</a:t>
              </a:r>
            </a:p>
            <a:p>
              <a:pPr algn="ctr" defTabSz="1218987">
                <a:lnSpc>
                  <a:spcPct val="130000"/>
                </a:lnSpc>
              </a:pPr>
              <a:endParaRPr lang="en-US" sz="1000" b="1" dirty="0">
                <a:solidFill>
                  <a:srgbClr val="000000"/>
                </a:solidFill>
                <a:latin typeface="Arial" panose="020B0604020202020204" pitchFamily="34" charset="0"/>
                <a:cs typeface="Arial" panose="020B0604020202020204" pitchFamily="34" charset="0"/>
              </a:endParaRPr>
            </a:p>
          </p:txBody>
        </p:sp>
        <p:cxnSp>
          <p:nvCxnSpPr>
            <p:cNvPr id="80" name="Straight Arrow Connector 79" descr="&quot;&quot;">
              <a:extLst>
                <a:ext uri="{FF2B5EF4-FFF2-40B4-BE49-F238E27FC236}">
                  <a16:creationId xmlns:a16="http://schemas.microsoft.com/office/drawing/2014/main" id="{1C984E65-E5EB-431C-8228-E8FBB1407E03}"/>
                </a:ext>
                <a:ext uri="{C183D7F6-B498-43B3-948B-1728B52AA6E4}">
                  <adec:decorative xmlns:adec="http://schemas.microsoft.com/office/drawing/2017/decorative" val="0"/>
                </a:ext>
              </a:extLst>
            </p:cNvPr>
            <p:cNvCxnSpPr>
              <a:cxnSpLocks/>
            </p:cNvCxnSpPr>
            <p:nvPr/>
          </p:nvCxnSpPr>
          <p:spPr>
            <a:xfrm flipV="1">
              <a:off x="4801039" y="9265305"/>
              <a:ext cx="1419670" cy="11632"/>
            </a:xfrm>
            <a:prstGeom prst="straightConnector1">
              <a:avLst/>
            </a:prstGeom>
            <a:ln w="38100" cmpd="sng">
              <a:solidFill>
                <a:schemeClr val="tx1"/>
              </a:solidFill>
              <a:headEnd type="none"/>
              <a:tailEnd type="triangle" w="med" len="sm"/>
            </a:ln>
            <a:effectLst/>
          </p:spPr>
          <p:style>
            <a:lnRef idx="2">
              <a:schemeClr val="accent6"/>
            </a:lnRef>
            <a:fillRef idx="0">
              <a:schemeClr val="accent6"/>
            </a:fillRef>
            <a:effectRef idx="1">
              <a:schemeClr val="accent6"/>
            </a:effectRef>
            <a:fontRef idx="minor">
              <a:schemeClr val="tx1"/>
            </a:fontRef>
          </p:style>
        </p:cxnSp>
        <p:cxnSp>
          <p:nvCxnSpPr>
            <p:cNvPr id="78" name="Straight Arrow Connector 77" descr="&quot;&quot;">
              <a:extLst>
                <a:ext uri="{FF2B5EF4-FFF2-40B4-BE49-F238E27FC236}">
                  <a16:creationId xmlns:a16="http://schemas.microsoft.com/office/drawing/2014/main" id="{0398B969-D6EE-434A-AA1D-2154B4E5DF8A}"/>
                </a:ext>
                <a:ext uri="{C183D7F6-B498-43B3-948B-1728B52AA6E4}">
                  <adec:decorative xmlns:adec="http://schemas.microsoft.com/office/drawing/2017/decorative" val="0"/>
                </a:ext>
              </a:extLst>
            </p:cNvPr>
            <p:cNvCxnSpPr>
              <a:cxnSpLocks/>
              <a:stCxn id="77" idx="3"/>
            </p:cNvCxnSpPr>
            <p:nvPr/>
          </p:nvCxnSpPr>
          <p:spPr>
            <a:xfrm flipV="1">
              <a:off x="7320969" y="9253673"/>
              <a:ext cx="1419670" cy="11632"/>
            </a:xfrm>
            <a:prstGeom prst="straightConnector1">
              <a:avLst/>
            </a:prstGeom>
            <a:ln w="38100" cmpd="sng">
              <a:solidFill>
                <a:schemeClr val="tx1"/>
              </a:solidFill>
              <a:headEnd type="none"/>
              <a:tailEnd type="triangle" w="med" len="sm"/>
            </a:ln>
            <a:effectLst/>
          </p:spPr>
          <p:style>
            <a:lnRef idx="2">
              <a:schemeClr val="accent6"/>
            </a:lnRef>
            <a:fillRef idx="0">
              <a:schemeClr val="accent6"/>
            </a:fillRef>
            <a:effectRef idx="1">
              <a:schemeClr val="accent6"/>
            </a:effectRef>
            <a:fontRef idx="minor">
              <a:schemeClr val="tx1"/>
            </a:fontRef>
          </p:style>
        </p:cxnSp>
        <p:cxnSp>
          <p:nvCxnSpPr>
            <p:cNvPr id="81" name="Straight Arrow Connector 80" descr="&quot;&quot;">
              <a:extLst>
                <a:ext uri="{FF2B5EF4-FFF2-40B4-BE49-F238E27FC236}">
                  <a16:creationId xmlns:a16="http://schemas.microsoft.com/office/drawing/2014/main" id="{29C21C49-5815-4A02-B464-57A543C79960}"/>
                </a:ext>
                <a:ext uri="{C183D7F6-B498-43B3-948B-1728B52AA6E4}">
                  <adec:decorative xmlns:adec="http://schemas.microsoft.com/office/drawing/2017/decorative" val="0"/>
                </a:ext>
              </a:extLst>
            </p:cNvPr>
            <p:cNvCxnSpPr>
              <a:cxnSpLocks/>
            </p:cNvCxnSpPr>
            <p:nvPr/>
          </p:nvCxnSpPr>
          <p:spPr>
            <a:xfrm flipV="1">
              <a:off x="4797568" y="7743753"/>
              <a:ext cx="165202" cy="597"/>
            </a:xfrm>
            <a:prstGeom prst="straightConnector1">
              <a:avLst/>
            </a:prstGeom>
            <a:ln w="38100" cmpd="sng">
              <a:solidFill>
                <a:schemeClr val="tx1"/>
              </a:solidFill>
              <a:headEnd type="none"/>
              <a:tailEnd type="triangle" w="med" len="sm"/>
            </a:ln>
            <a:effectLst/>
          </p:spPr>
          <p:style>
            <a:lnRef idx="2">
              <a:schemeClr val="accent6"/>
            </a:lnRef>
            <a:fillRef idx="0">
              <a:schemeClr val="accent6"/>
            </a:fillRef>
            <a:effectRef idx="1">
              <a:schemeClr val="accent6"/>
            </a:effectRef>
            <a:fontRef idx="minor">
              <a:schemeClr val="tx1"/>
            </a:fontRef>
          </p:style>
        </p:cxnSp>
        <p:cxnSp>
          <p:nvCxnSpPr>
            <p:cNvPr id="82" name="Straight Arrow Connector 81" descr="&quot;&quot;">
              <a:extLst>
                <a:ext uri="{FF2B5EF4-FFF2-40B4-BE49-F238E27FC236}">
                  <a16:creationId xmlns:a16="http://schemas.microsoft.com/office/drawing/2014/main" id="{73964C25-0529-4C9C-B753-7008B21553DF}"/>
                </a:ext>
                <a:ext uri="{C183D7F6-B498-43B3-948B-1728B52AA6E4}">
                  <adec:decorative xmlns:adec="http://schemas.microsoft.com/office/drawing/2017/decorative" val="0"/>
                </a:ext>
              </a:extLst>
            </p:cNvPr>
            <p:cNvCxnSpPr>
              <a:cxnSpLocks/>
            </p:cNvCxnSpPr>
            <p:nvPr/>
          </p:nvCxnSpPr>
          <p:spPr>
            <a:xfrm flipV="1">
              <a:off x="8607131" y="7743753"/>
              <a:ext cx="165202" cy="597"/>
            </a:xfrm>
            <a:prstGeom prst="straightConnector1">
              <a:avLst/>
            </a:prstGeom>
            <a:ln w="38100" cmpd="sng">
              <a:solidFill>
                <a:schemeClr val="tx1"/>
              </a:solidFill>
              <a:headEnd type="none"/>
              <a:tailEnd type="triangle" w="med" len="sm"/>
            </a:ln>
            <a:effectLst/>
          </p:spPr>
          <p:style>
            <a:lnRef idx="2">
              <a:schemeClr val="accent6"/>
            </a:lnRef>
            <a:fillRef idx="0">
              <a:schemeClr val="accent6"/>
            </a:fillRef>
            <a:effectRef idx="1">
              <a:schemeClr val="accent6"/>
            </a:effectRef>
            <a:fontRef idx="minor">
              <a:schemeClr val="tx1"/>
            </a:fontRef>
          </p:style>
        </p:cxnSp>
      </p:grpSp>
      <p:sp>
        <p:nvSpPr>
          <p:cNvPr id="113" name="TextBox 112" descr="Continuous communication, bi-weekly status reporting, ad-hoc/informal reviews.&#10;">
            <a:extLst>
              <a:ext uri="{FF2B5EF4-FFF2-40B4-BE49-F238E27FC236}">
                <a16:creationId xmlns:a16="http://schemas.microsoft.com/office/drawing/2014/main" id="{6710FA18-8869-4A20-8E56-11DF4FA5B5DF}"/>
              </a:ext>
            </a:extLst>
          </p:cNvPr>
          <p:cNvSpPr txBox="1"/>
          <p:nvPr/>
        </p:nvSpPr>
        <p:spPr>
          <a:xfrm>
            <a:off x="2610943" y="6051591"/>
            <a:ext cx="7239000" cy="307777"/>
          </a:xfrm>
          <a:prstGeom prst="rect">
            <a:avLst/>
          </a:prstGeom>
          <a:noFill/>
        </p:spPr>
        <p:txBody>
          <a:bodyPr wrap="square" rtlCol="0">
            <a:spAutoFit/>
          </a:bodyPr>
          <a:lstStyle/>
          <a:p>
            <a:pPr algn="ctr">
              <a:spcBef>
                <a:spcPts val="600"/>
              </a:spcBef>
            </a:pPr>
            <a:r>
              <a:rPr lang="en-US" sz="1400" i="1" dirty="0">
                <a:latin typeface="Arial" panose="020B0604020202020204" pitchFamily="34" charset="0"/>
                <a:cs typeface="Arial" panose="020B0604020202020204" pitchFamily="34" charset="0"/>
              </a:rPr>
              <a:t>Continuous communication, bi-weekly status reporting, ad-hoc/informal reviews.</a:t>
            </a:r>
          </a:p>
        </p:txBody>
      </p:sp>
      <p:cxnSp>
        <p:nvCxnSpPr>
          <p:cNvPr id="112" name="Straight Arrow Connector 111" descr="&quot;&quot;">
            <a:extLst>
              <a:ext uri="{FF2B5EF4-FFF2-40B4-BE49-F238E27FC236}">
                <a16:creationId xmlns:a16="http://schemas.microsoft.com/office/drawing/2014/main" id="{63A307AE-7A67-40FD-B1DD-F49ABF7E6D22}"/>
              </a:ext>
              <a:ext uri="{C183D7F6-B498-43B3-948B-1728B52AA6E4}">
                <adec:decorative xmlns:adec="http://schemas.microsoft.com/office/drawing/2017/decorative" val="0"/>
              </a:ext>
            </a:extLst>
          </p:cNvPr>
          <p:cNvCxnSpPr/>
          <p:nvPr/>
        </p:nvCxnSpPr>
        <p:spPr>
          <a:xfrm>
            <a:off x="1940861" y="5975390"/>
            <a:ext cx="8366283" cy="0"/>
          </a:xfrm>
          <a:prstGeom prst="straightConnector1">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2" name="Left Brace 21" descr="&quot;&quot;">
            <a:extLst>
              <a:ext uri="{FF2B5EF4-FFF2-40B4-BE49-F238E27FC236}">
                <a16:creationId xmlns:a16="http://schemas.microsoft.com/office/drawing/2014/main" id="{D47A02E0-6F07-46BC-8DB0-AAAF815A4C8A}"/>
              </a:ext>
              <a:ext uri="{C183D7F6-B498-43B3-948B-1728B52AA6E4}">
                <adec:decorative xmlns:adec="http://schemas.microsoft.com/office/drawing/2017/decorative" val="0"/>
              </a:ext>
            </a:extLst>
          </p:cNvPr>
          <p:cNvSpPr/>
          <p:nvPr/>
        </p:nvSpPr>
        <p:spPr>
          <a:xfrm rot="16200000">
            <a:off x="6638249" y="3268576"/>
            <a:ext cx="286088" cy="3726450"/>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4" name="TextBox 53" descr="Automation Package provided to Customer Development Team, and templates are completed by Customer Development Team&#10;">
            <a:extLst>
              <a:ext uri="{FF2B5EF4-FFF2-40B4-BE49-F238E27FC236}">
                <a16:creationId xmlns:a16="http://schemas.microsoft.com/office/drawing/2014/main" id="{E83E8351-8911-4BFD-9063-34794FDD8C78}"/>
              </a:ext>
            </a:extLst>
          </p:cNvPr>
          <p:cNvSpPr txBox="1"/>
          <p:nvPr/>
        </p:nvSpPr>
        <p:spPr>
          <a:xfrm>
            <a:off x="4689602" y="5255291"/>
            <a:ext cx="4144010" cy="430887"/>
          </a:xfrm>
          <a:prstGeom prst="rect">
            <a:avLst/>
          </a:prstGeom>
          <a:noFill/>
        </p:spPr>
        <p:txBody>
          <a:bodyPr wrap="square" rtlCol="0">
            <a:spAutoFit/>
          </a:bodyPr>
          <a:lstStyle/>
          <a:p>
            <a:pPr algn="ctr">
              <a:spcBef>
                <a:spcPts val="600"/>
              </a:spcBef>
            </a:pPr>
            <a:r>
              <a:rPr lang="en-US" sz="1100" i="1" dirty="0">
                <a:latin typeface="Arial" panose="020B0604020202020204" pitchFamily="34" charset="0"/>
                <a:cs typeface="Arial" panose="020B0604020202020204" pitchFamily="34" charset="0"/>
              </a:rPr>
              <a:t>Automation Package provided to Customer Development Team, and templates are completed by Customer Development Team</a:t>
            </a:r>
          </a:p>
        </p:txBody>
      </p:sp>
      <p:sp>
        <p:nvSpPr>
          <p:cNvPr id="83" name="Slide Number Placeholder 6" descr="Page 5">
            <a:extLst>
              <a:ext uri="{FF2B5EF4-FFF2-40B4-BE49-F238E27FC236}">
                <a16:creationId xmlns:a16="http://schemas.microsoft.com/office/drawing/2014/main" id="{C964A24F-81B2-475B-A6B2-4B82D0DA3C98}"/>
              </a:ext>
            </a:extLst>
          </p:cNvPr>
          <p:cNvSpPr txBox="1">
            <a:spLocks/>
          </p:cNvSpPr>
          <p:nvPr/>
        </p:nvSpPr>
        <p:spPr>
          <a:xfrm>
            <a:off x="8983744" y="6356350"/>
            <a:ext cx="2743200" cy="36512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8AAB75C-44E1-4035-8051-0FAC7D911B2B}" type="slidenum">
              <a:rPr lang="en-US" sz="1200">
                <a:solidFill>
                  <a:srgbClr val="898989"/>
                </a:solidFill>
              </a:rPr>
              <a:pPr algn="r"/>
              <a:t>5</a:t>
            </a:fld>
            <a:endParaRPr lang="en-US" sz="1200" dirty="0">
              <a:solidFill>
                <a:srgbClr val="898989"/>
              </a:solidFill>
            </a:endParaRPr>
          </a:p>
        </p:txBody>
      </p:sp>
    </p:spTree>
    <p:extLst>
      <p:ext uri="{BB962C8B-B14F-4D97-AF65-F5344CB8AC3E}">
        <p14:creationId xmlns:p14="http://schemas.microsoft.com/office/powerpoint/2010/main" val="2408024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Lifecycle of a BOT Project">
            <a:extLst>
              <a:ext uri="{FF2B5EF4-FFF2-40B4-BE49-F238E27FC236}">
                <a16:creationId xmlns:a16="http://schemas.microsoft.com/office/drawing/2014/main" id="{2328731D-08C6-4A32-919A-907979D6BC7C}"/>
              </a:ext>
            </a:extLst>
          </p:cNvPr>
          <p:cNvSpPr>
            <a:spLocks noGrp="1"/>
          </p:cNvSpPr>
          <p:nvPr>
            <p:ph type="title"/>
          </p:nvPr>
        </p:nvSpPr>
        <p:spPr/>
        <p:txBody>
          <a:bodyPr/>
          <a:lstStyle/>
          <a:p>
            <a:r>
              <a:rPr lang="en-US" dirty="0"/>
              <a:t>Lifecycle of a Bot Project</a:t>
            </a:r>
          </a:p>
        </p:txBody>
      </p:sp>
      <p:sp>
        <p:nvSpPr>
          <p:cNvPr id="7" name="Rectangle: Rounded Corners 6" descr="&quot;&quot;">
            <a:extLst>
              <a:ext uri="{FF2B5EF4-FFF2-40B4-BE49-F238E27FC236}">
                <a16:creationId xmlns:a16="http://schemas.microsoft.com/office/drawing/2014/main" id="{278AB540-AFC9-4F0E-ADE7-3AA87B7B2980}"/>
              </a:ext>
            </a:extLst>
          </p:cNvPr>
          <p:cNvSpPr/>
          <p:nvPr/>
        </p:nvSpPr>
        <p:spPr>
          <a:xfrm>
            <a:off x="1945532" y="1099226"/>
            <a:ext cx="8472791" cy="846306"/>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highlight>
                  <a:srgbClr val="FFFF00"/>
                </a:highlight>
                <a:latin typeface="Arial" panose="020B0604020202020204" pitchFamily="34" charset="0"/>
                <a:cs typeface="Arial" panose="020B0604020202020204" pitchFamily="34" charset="0"/>
              </a:rPr>
              <a:t>1. Process Identified / Request Submitted / SMO Review </a:t>
            </a:r>
          </a:p>
        </p:txBody>
      </p:sp>
      <p:sp>
        <p:nvSpPr>
          <p:cNvPr id="22" name="Rectangle: Rounded Corners 21" descr="&quot;&quot;&#10;">
            <a:extLst>
              <a:ext uri="{FF2B5EF4-FFF2-40B4-BE49-F238E27FC236}">
                <a16:creationId xmlns:a16="http://schemas.microsoft.com/office/drawing/2014/main" id="{6D5E9075-3B6D-4961-8C96-49214FB4A0BF}"/>
              </a:ext>
            </a:extLst>
          </p:cNvPr>
          <p:cNvSpPr/>
          <p:nvPr/>
        </p:nvSpPr>
        <p:spPr>
          <a:xfrm>
            <a:off x="239949" y="2292330"/>
            <a:ext cx="5703651" cy="3087213"/>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200"/>
              </a:spcAft>
            </a:pPr>
            <a:r>
              <a:rPr lang="en-US" sz="2400" b="1" u="sng" dirty="0">
                <a:solidFill>
                  <a:schemeClr val="tx1"/>
                </a:solidFill>
                <a:latin typeface="Arial" panose="020B0604020202020204" pitchFamily="34" charset="0"/>
                <a:cs typeface="Arial" panose="020B0604020202020204" pitchFamily="34" charset="0"/>
              </a:rPr>
              <a:t>2a. SMO Develops</a:t>
            </a:r>
          </a:p>
          <a:p>
            <a:pPr marL="342900" indent="-342900">
              <a:spcAft>
                <a:spcPts val="1200"/>
              </a:spcAft>
              <a:buFont typeface="Arial" panose="020B0604020202020204" pitchFamily="34" charset="0"/>
              <a:buChar char="•"/>
            </a:pPr>
            <a:r>
              <a:rPr lang="en-US" sz="2200" dirty="0">
                <a:solidFill>
                  <a:schemeClr val="tx1"/>
                </a:solidFill>
                <a:latin typeface="Arial" panose="020B0604020202020204" pitchFamily="34" charset="0"/>
                <a:cs typeface="Arial" panose="020B0604020202020204" pitchFamily="34" charset="0"/>
              </a:rPr>
              <a:t>LOE and development cost identified and agreed upon with requesting org</a:t>
            </a:r>
          </a:p>
          <a:p>
            <a:pPr marL="342900" indent="-342900">
              <a:spcAft>
                <a:spcPts val="1200"/>
              </a:spcAft>
              <a:buFont typeface="Arial" panose="020B0604020202020204" pitchFamily="34" charset="0"/>
              <a:buChar char="•"/>
            </a:pPr>
            <a:r>
              <a:rPr lang="en-US" sz="2200" dirty="0">
                <a:solidFill>
                  <a:schemeClr val="tx1"/>
                </a:solidFill>
                <a:latin typeface="Arial" panose="020B0604020202020204" pitchFamily="34" charset="0"/>
                <a:cs typeface="Arial" panose="020B0604020202020204" pitchFamily="34" charset="0"/>
              </a:rPr>
              <a:t>Requesting org provides process owner</a:t>
            </a:r>
          </a:p>
          <a:p>
            <a:pPr marL="342900" indent="-342900">
              <a:spcAft>
                <a:spcPts val="1200"/>
              </a:spcAft>
              <a:buFont typeface="Arial" panose="020B0604020202020204" pitchFamily="34" charset="0"/>
              <a:buChar char="•"/>
            </a:pPr>
            <a:r>
              <a:rPr lang="en-US" sz="2200" dirty="0">
                <a:solidFill>
                  <a:schemeClr val="tx1"/>
                </a:solidFill>
                <a:latin typeface="Arial" panose="020B0604020202020204" pitchFamily="34" charset="0"/>
                <a:cs typeface="Arial" panose="020B0604020202020204" pitchFamily="34" charset="0"/>
              </a:rPr>
              <a:t>SMO develops and reviews with requesting org</a:t>
            </a:r>
          </a:p>
        </p:txBody>
      </p:sp>
      <p:sp>
        <p:nvSpPr>
          <p:cNvPr id="23" name="Rectangle: Rounded Corners 22" descr="&quot;&quot;&#10;&#10;">
            <a:extLst>
              <a:ext uri="{FF2B5EF4-FFF2-40B4-BE49-F238E27FC236}">
                <a16:creationId xmlns:a16="http://schemas.microsoft.com/office/drawing/2014/main" id="{8DA5C367-D53F-4800-9FA3-F5BA6C6341B6}"/>
              </a:ext>
            </a:extLst>
          </p:cNvPr>
          <p:cNvSpPr/>
          <p:nvPr/>
        </p:nvSpPr>
        <p:spPr>
          <a:xfrm>
            <a:off x="6267856" y="2292329"/>
            <a:ext cx="5703651" cy="3087213"/>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200"/>
              </a:spcAft>
            </a:pPr>
            <a:r>
              <a:rPr lang="en-US" sz="2400" b="1" u="sng" dirty="0">
                <a:solidFill>
                  <a:schemeClr val="tx1"/>
                </a:solidFill>
                <a:latin typeface="Arial" panose="020B0604020202020204" pitchFamily="34" charset="0"/>
                <a:cs typeface="Arial" panose="020B0604020202020204" pitchFamily="34" charset="0"/>
              </a:rPr>
              <a:t>2b. Requesting Org Develops</a:t>
            </a:r>
          </a:p>
          <a:p>
            <a:pPr marL="342900" indent="-342900">
              <a:spcAft>
                <a:spcPts val="1200"/>
              </a:spcAft>
              <a:buFont typeface="Arial" panose="020B0604020202020204" pitchFamily="34" charset="0"/>
              <a:buChar char="•"/>
            </a:pPr>
            <a:r>
              <a:rPr lang="en-US" sz="2200" dirty="0">
                <a:solidFill>
                  <a:schemeClr val="tx1"/>
                </a:solidFill>
                <a:latin typeface="Arial" panose="020B0604020202020204" pitchFamily="34" charset="0"/>
                <a:cs typeface="Arial" panose="020B0604020202020204" pitchFamily="34" charset="0"/>
              </a:rPr>
              <a:t>SMO validates process and leases license to requesting org</a:t>
            </a:r>
          </a:p>
          <a:p>
            <a:pPr marL="342900" indent="-342900">
              <a:spcAft>
                <a:spcPts val="1200"/>
              </a:spcAft>
              <a:buFont typeface="Arial" panose="020B0604020202020204" pitchFamily="34" charset="0"/>
              <a:buChar char="•"/>
            </a:pPr>
            <a:r>
              <a:rPr lang="en-US" sz="2200" dirty="0">
                <a:solidFill>
                  <a:schemeClr val="tx1"/>
                </a:solidFill>
                <a:latin typeface="Arial" panose="020B0604020202020204" pitchFamily="34" charset="0"/>
                <a:cs typeface="Arial" panose="020B0604020202020204" pitchFamily="34" charset="0"/>
              </a:rPr>
              <a:t>Requesting org develops with periodic reviews with the SMO</a:t>
            </a:r>
          </a:p>
          <a:p>
            <a:pPr marL="342900" indent="-342900">
              <a:spcAft>
                <a:spcPts val="1200"/>
              </a:spcAft>
              <a:buFont typeface="Arial" panose="020B0604020202020204" pitchFamily="34" charset="0"/>
              <a:buChar char="•"/>
            </a:pPr>
            <a:r>
              <a:rPr lang="en-US" sz="2200" dirty="0">
                <a:solidFill>
                  <a:schemeClr val="tx1"/>
                </a:solidFill>
                <a:latin typeface="Arial" panose="020B0604020202020204" pitchFamily="34" charset="0"/>
                <a:cs typeface="Arial" panose="020B0604020202020204" pitchFamily="34" charset="0"/>
              </a:rPr>
              <a:t>Requesting org submits final code to SMO</a:t>
            </a:r>
          </a:p>
        </p:txBody>
      </p:sp>
      <p:sp>
        <p:nvSpPr>
          <p:cNvPr id="21" name="Rectangle: Rounded Corners 20" descr="&quot;&quot;">
            <a:extLst>
              <a:ext uri="{FF2B5EF4-FFF2-40B4-BE49-F238E27FC236}">
                <a16:creationId xmlns:a16="http://schemas.microsoft.com/office/drawing/2014/main" id="{12DDDFAA-B5B3-4BB8-BB50-E1541FA41B9E}"/>
              </a:ext>
            </a:extLst>
          </p:cNvPr>
          <p:cNvSpPr/>
          <p:nvPr/>
        </p:nvSpPr>
        <p:spPr>
          <a:xfrm>
            <a:off x="1876886" y="5726341"/>
            <a:ext cx="8472791" cy="846306"/>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0000"/>
                </a:solidFill>
                <a:highlight>
                  <a:srgbClr val="FFFF00"/>
                </a:highlight>
                <a:latin typeface="Arial" panose="020B0604020202020204" pitchFamily="34" charset="0"/>
                <a:cs typeface="Arial" panose="020B0604020202020204" pitchFamily="34" charset="0"/>
              </a:rPr>
              <a:t>3. SMO Validates / Deploys to Production / O&amp;</a:t>
            </a:r>
            <a:r>
              <a:rPr lang="en-US" sz="2400" dirty="0">
                <a:solidFill>
                  <a:srgbClr val="000000"/>
                </a:solidFill>
                <a:highlight>
                  <a:srgbClr val="FFFF00"/>
                </a:highlight>
                <a:latin typeface="Arial" panose="020B0604020202020204" pitchFamily="34" charset="0"/>
                <a:cs typeface="Arial" panose="020B0604020202020204" pitchFamily="34" charset="0"/>
              </a:rPr>
              <a:t>M</a:t>
            </a:r>
          </a:p>
        </p:txBody>
      </p:sp>
      <p:cxnSp>
        <p:nvCxnSpPr>
          <p:cNvPr id="15" name="Connector: Elbow 14" descr="&quot;&quot;">
            <a:extLst>
              <a:ext uri="{FF2B5EF4-FFF2-40B4-BE49-F238E27FC236}">
                <a16:creationId xmlns:a16="http://schemas.microsoft.com/office/drawing/2014/main" id="{9A155C01-393B-44E4-AD61-F4A0DBFEB28B}"/>
              </a:ext>
              <a:ext uri="{C183D7F6-B498-43B3-948B-1728B52AA6E4}">
                <adec:decorative xmlns:adec="http://schemas.microsoft.com/office/drawing/2017/decorative" val="0"/>
              </a:ext>
            </a:extLst>
          </p:cNvPr>
          <p:cNvCxnSpPr>
            <a:cxnSpLocks/>
          </p:cNvCxnSpPr>
          <p:nvPr/>
        </p:nvCxnSpPr>
        <p:spPr>
          <a:xfrm rot="5400000">
            <a:off x="4463453" y="573856"/>
            <a:ext cx="346798" cy="3090153"/>
          </a:xfrm>
          <a:prstGeom prst="bentConnector3">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Connector: Elbow 26" descr="&quot;&quot;">
            <a:extLst>
              <a:ext uri="{FF2B5EF4-FFF2-40B4-BE49-F238E27FC236}">
                <a16:creationId xmlns:a16="http://schemas.microsoft.com/office/drawing/2014/main" id="{F9385E3A-F9F9-41E9-8BEB-ADE6F9E64C96}"/>
              </a:ext>
              <a:ext uri="{C183D7F6-B498-43B3-948B-1728B52AA6E4}">
                <adec:decorative xmlns:adec="http://schemas.microsoft.com/office/drawing/2017/decorative" val="0"/>
              </a:ext>
            </a:extLst>
          </p:cNvPr>
          <p:cNvCxnSpPr>
            <a:cxnSpLocks/>
          </p:cNvCxnSpPr>
          <p:nvPr/>
        </p:nvCxnSpPr>
        <p:spPr>
          <a:xfrm rot="16200000" flipH="1">
            <a:off x="7477408" y="650054"/>
            <a:ext cx="346797" cy="2937754"/>
          </a:xfrm>
          <a:prstGeom prst="bentConnector3">
            <a:avLst>
              <a:gd name="adj1"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Connector: Elbow 29" descr="&quot;&quot;">
            <a:extLst>
              <a:ext uri="{FF2B5EF4-FFF2-40B4-BE49-F238E27FC236}">
                <a16:creationId xmlns:a16="http://schemas.microsoft.com/office/drawing/2014/main" id="{296BB6A2-BE09-453F-9BB5-4EC50C3C6E87}"/>
              </a:ext>
              <a:ext uri="{C183D7F6-B498-43B3-948B-1728B52AA6E4}">
                <adec:decorative xmlns:adec="http://schemas.microsoft.com/office/drawing/2017/decorative" val="0"/>
              </a:ext>
            </a:extLst>
          </p:cNvPr>
          <p:cNvCxnSpPr>
            <a:cxnSpLocks/>
            <a:stCxn id="21" idx="0"/>
            <a:endCxn id="23" idx="2"/>
          </p:cNvCxnSpPr>
          <p:nvPr/>
        </p:nvCxnSpPr>
        <p:spPr>
          <a:xfrm rot="5400000" flipH="1" flipV="1">
            <a:off x="7443083" y="4049742"/>
            <a:ext cx="346799" cy="3006400"/>
          </a:xfrm>
          <a:prstGeom prst="bentConnector3">
            <a:avLst>
              <a:gd name="adj1"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Connector: Elbow 33" descr="&quot;&quot;">
            <a:extLst>
              <a:ext uri="{FF2B5EF4-FFF2-40B4-BE49-F238E27FC236}">
                <a16:creationId xmlns:a16="http://schemas.microsoft.com/office/drawing/2014/main" id="{24286D7E-9B4C-48B7-8461-45F0F13D7E7B}"/>
              </a:ext>
              <a:ext uri="{C183D7F6-B498-43B3-948B-1728B52AA6E4}">
                <adec:decorative xmlns:adec="http://schemas.microsoft.com/office/drawing/2017/decorative" val="0"/>
              </a:ext>
            </a:extLst>
          </p:cNvPr>
          <p:cNvCxnSpPr>
            <a:cxnSpLocks/>
          </p:cNvCxnSpPr>
          <p:nvPr/>
        </p:nvCxnSpPr>
        <p:spPr>
          <a:xfrm rot="16200000" flipH="1">
            <a:off x="4429132" y="4042191"/>
            <a:ext cx="346798" cy="3021507"/>
          </a:xfrm>
          <a:prstGeom prst="bentConnector3">
            <a:avLst>
              <a:gd name="adj1"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2330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Does the Development Choice Make a Difference?">
            <a:extLst>
              <a:ext uri="{FF2B5EF4-FFF2-40B4-BE49-F238E27FC236}">
                <a16:creationId xmlns:a16="http://schemas.microsoft.com/office/drawing/2014/main" id="{02B27085-2EBD-4A89-B602-8C022DEA4766}"/>
              </a:ext>
            </a:extLst>
          </p:cNvPr>
          <p:cNvSpPr>
            <a:spLocks noGrp="1"/>
          </p:cNvSpPr>
          <p:nvPr>
            <p:ph type="title"/>
          </p:nvPr>
        </p:nvSpPr>
        <p:spPr/>
        <p:txBody>
          <a:bodyPr/>
          <a:lstStyle/>
          <a:p>
            <a:r>
              <a:rPr lang="en-US" dirty="0"/>
              <a:t>Does the Development Choice Make a Difference?</a:t>
            </a:r>
          </a:p>
        </p:txBody>
      </p:sp>
      <p:sp>
        <p:nvSpPr>
          <p:cNvPr id="4" name="Rectangle: Rounded Corners 3" descr="&quot;&quot;&#10;">
            <a:extLst>
              <a:ext uri="{FF2B5EF4-FFF2-40B4-BE49-F238E27FC236}">
                <a16:creationId xmlns:a16="http://schemas.microsoft.com/office/drawing/2014/main" id="{2B104134-C90A-40DD-B018-8BDF42FB674F}"/>
              </a:ext>
            </a:extLst>
          </p:cNvPr>
          <p:cNvSpPr/>
          <p:nvPr/>
        </p:nvSpPr>
        <p:spPr>
          <a:xfrm>
            <a:off x="220493" y="1498896"/>
            <a:ext cx="5703651" cy="4674078"/>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200"/>
              </a:spcAft>
            </a:pPr>
            <a:r>
              <a:rPr lang="en-US" sz="2400" b="1" u="sng" dirty="0">
                <a:solidFill>
                  <a:schemeClr val="tx1"/>
                </a:solidFill>
                <a:latin typeface="Arial" panose="020B0604020202020204" pitchFamily="34" charset="0"/>
                <a:cs typeface="Arial" panose="020B0604020202020204" pitchFamily="34" charset="0"/>
              </a:rPr>
              <a:t>2a. SMO Develops</a:t>
            </a:r>
          </a:p>
          <a:p>
            <a:pPr marL="342900" indent="-342900">
              <a:spcAft>
                <a:spcPts val="1200"/>
              </a:spcAft>
              <a:buFont typeface="Arial" panose="020B0604020202020204" pitchFamily="34" charset="0"/>
              <a:buChar char="•"/>
            </a:pPr>
            <a:r>
              <a:rPr lang="en-US" sz="2200" dirty="0">
                <a:solidFill>
                  <a:schemeClr val="tx1"/>
                </a:solidFill>
                <a:latin typeface="Arial" panose="020B0604020202020204" pitchFamily="34" charset="0"/>
                <a:cs typeface="Arial" panose="020B0604020202020204" pitchFamily="34" charset="0"/>
              </a:rPr>
              <a:t>SMO leadership completes requisite process design documents and identifies development pod</a:t>
            </a:r>
          </a:p>
          <a:p>
            <a:pPr marL="342900" indent="-342900">
              <a:spcAft>
                <a:spcPts val="1200"/>
              </a:spcAft>
              <a:buFont typeface="Arial" panose="020B0604020202020204" pitchFamily="34" charset="0"/>
              <a:buChar char="•"/>
            </a:pPr>
            <a:r>
              <a:rPr lang="en-US" sz="2200" dirty="0">
                <a:solidFill>
                  <a:schemeClr val="tx1"/>
                </a:solidFill>
                <a:latin typeface="Arial" panose="020B0604020202020204" pitchFamily="34" charset="0"/>
                <a:cs typeface="Arial" panose="020B0604020202020204" pitchFamily="34" charset="0"/>
              </a:rPr>
              <a:t>Development pod owns all development activities</a:t>
            </a:r>
          </a:p>
          <a:p>
            <a:pPr marL="342900" indent="-342900">
              <a:spcAft>
                <a:spcPts val="1200"/>
              </a:spcAft>
              <a:buFont typeface="Arial" panose="020B0604020202020204" pitchFamily="34" charset="0"/>
              <a:buChar char="•"/>
            </a:pPr>
            <a:r>
              <a:rPr lang="en-US" sz="2200" dirty="0">
                <a:solidFill>
                  <a:schemeClr val="tx1"/>
                </a:solidFill>
                <a:latin typeface="Arial" panose="020B0604020202020204" pitchFamily="34" charset="0"/>
                <a:cs typeface="Arial" panose="020B0604020202020204" pitchFamily="34" charset="0"/>
              </a:rPr>
              <a:t>Development pod drives User Acceptance Testing and review process, with input from the End Users</a:t>
            </a:r>
          </a:p>
          <a:p>
            <a:pPr marL="342900" indent="-342900">
              <a:spcAft>
                <a:spcPts val="1200"/>
              </a:spcAft>
              <a:buFont typeface="Arial" panose="020B0604020202020204" pitchFamily="34" charset="0"/>
              <a:buChar char="•"/>
            </a:pPr>
            <a:r>
              <a:rPr lang="en-US" sz="2200" dirty="0">
                <a:solidFill>
                  <a:schemeClr val="tx1"/>
                </a:solidFill>
                <a:latin typeface="Arial" panose="020B0604020202020204" pitchFamily="34" charset="0"/>
                <a:cs typeface="Arial" panose="020B0604020202020204" pitchFamily="34" charset="0"/>
              </a:rPr>
              <a:t>Development pod deploys automation</a:t>
            </a:r>
          </a:p>
        </p:txBody>
      </p:sp>
      <p:sp>
        <p:nvSpPr>
          <p:cNvPr id="5" name="Rectangle: Rounded Corners 4" descr="&quot;&quot;&#10;">
            <a:extLst>
              <a:ext uri="{FF2B5EF4-FFF2-40B4-BE49-F238E27FC236}">
                <a16:creationId xmlns:a16="http://schemas.microsoft.com/office/drawing/2014/main" id="{9FDABA42-724B-4304-8AC2-F1323649C6D2}"/>
              </a:ext>
            </a:extLst>
          </p:cNvPr>
          <p:cNvSpPr/>
          <p:nvPr/>
        </p:nvSpPr>
        <p:spPr>
          <a:xfrm>
            <a:off x="6267856" y="1498897"/>
            <a:ext cx="5703651" cy="4674078"/>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200"/>
              </a:spcAft>
            </a:pPr>
            <a:r>
              <a:rPr lang="en-US" sz="2400" b="1" u="sng" dirty="0">
                <a:solidFill>
                  <a:schemeClr val="tx1"/>
                </a:solidFill>
                <a:latin typeface="Arial" panose="020B0604020202020204" pitchFamily="34" charset="0"/>
                <a:cs typeface="Arial" panose="020B0604020202020204" pitchFamily="34" charset="0"/>
              </a:rPr>
              <a:t>2b. Requesting Org Develops</a:t>
            </a:r>
          </a:p>
          <a:p>
            <a:pPr marL="342900" indent="-342900">
              <a:spcAft>
                <a:spcPts val="1200"/>
              </a:spcAft>
              <a:buFont typeface="Arial" panose="020B0604020202020204" pitchFamily="34" charset="0"/>
              <a:buChar char="•"/>
            </a:pPr>
            <a:r>
              <a:rPr lang="en-US" sz="2200" dirty="0">
                <a:solidFill>
                  <a:schemeClr val="tx1"/>
                </a:solidFill>
                <a:latin typeface="Arial" panose="020B0604020202020204" pitchFamily="34" charset="0"/>
                <a:cs typeface="Arial" panose="020B0604020202020204" pitchFamily="34" charset="0"/>
              </a:rPr>
              <a:t>SMO leases license to requesting org</a:t>
            </a:r>
          </a:p>
          <a:p>
            <a:pPr marL="342900" indent="-342900">
              <a:spcAft>
                <a:spcPts val="1200"/>
              </a:spcAft>
              <a:buFont typeface="Arial" panose="020B0604020202020204" pitchFamily="34" charset="0"/>
              <a:buChar char="•"/>
            </a:pPr>
            <a:r>
              <a:rPr lang="en-US" sz="2200" dirty="0">
                <a:solidFill>
                  <a:schemeClr val="tx1"/>
                </a:solidFill>
                <a:latin typeface="Arial" panose="020B0604020202020204" pitchFamily="34" charset="0"/>
                <a:cs typeface="Arial" panose="020B0604020202020204" pitchFamily="34" charset="0"/>
              </a:rPr>
              <a:t>Requesting org completes requisite process design documents, with SMO approval</a:t>
            </a:r>
          </a:p>
          <a:p>
            <a:pPr marL="342900" indent="-342900">
              <a:spcAft>
                <a:spcPts val="1200"/>
              </a:spcAft>
              <a:buFont typeface="Arial" panose="020B0604020202020204" pitchFamily="34" charset="0"/>
              <a:buChar char="•"/>
            </a:pPr>
            <a:r>
              <a:rPr lang="en-US" sz="2200" dirty="0">
                <a:solidFill>
                  <a:schemeClr val="tx1"/>
                </a:solidFill>
                <a:latin typeface="Arial" panose="020B0604020202020204" pitchFamily="34" charset="0"/>
                <a:cs typeface="Arial" panose="020B0604020202020204" pitchFamily="34" charset="0"/>
              </a:rPr>
              <a:t>Requesting org designs and develops automation with SMO oversight</a:t>
            </a:r>
          </a:p>
          <a:p>
            <a:pPr marL="342900" indent="-342900">
              <a:spcAft>
                <a:spcPts val="1200"/>
              </a:spcAft>
              <a:buFont typeface="Arial" panose="020B0604020202020204" pitchFamily="34" charset="0"/>
              <a:buChar char="•"/>
            </a:pPr>
            <a:r>
              <a:rPr lang="en-US" sz="2200" dirty="0">
                <a:solidFill>
                  <a:schemeClr val="tx1"/>
                </a:solidFill>
                <a:latin typeface="Arial" panose="020B0604020202020204" pitchFamily="34" charset="0"/>
                <a:cs typeface="Arial" panose="020B0604020202020204" pitchFamily="34" charset="0"/>
              </a:rPr>
              <a:t>SMO takes an active role in User Acceptance Testing</a:t>
            </a:r>
          </a:p>
          <a:p>
            <a:pPr marL="342900" indent="-342900">
              <a:spcAft>
                <a:spcPts val="1200"/>
              </a:spcAft>
              <a:buFont typeface="Arial" panose="020B0604020202020204" pitchFamily="34" charset="0"/>
              <a:buChar char="•"/>
            </a:pPr>
            <a:r>
              <a:rPr lang="en-US" sz="2200" dirty="0">
                <a:solidFill>
                  <a:schemeClr val="tx1"/>
                </a:solidFill>
                <a:latin typeface="Arial" panose="020B0604020202020204" pitchFamily="34" charset="0"/>
                <a:cs typeface="Arial" panose="020B0604020202020204" pitchFamily="34" charset="0"/>
              </a:rPr>
              <a:t>Requesting org submits final code to SMO for review and deployment</a:t>
            </a:r>
          </a:p>
        </p:txBody>
      </p:sp>
    </p:spTree>
    <p:extLst>
      <p:ext uri="{BB962C8B-B14F-4D97-AF65-F5344CB8AC3E}">
        <p14:creationId xmlns:p14="http://schemas.microsoft.com/office/powerpoint/2010/main" val="928359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Process Assessment and Automation Design">
            <a:extLst>
              <a:ext uri="{FF2B5EF4-FFF2-40B4-BE49-F238E27FC236}">
                <a16:creationId xmlns:a16="http://schemas.microsoft.com/office/drawing/2014/main" id="{8ED98FE5-B1AD-4747-981D-EA15A4538B9B}"/>
              </a:ext>
            </a:extLst>
          </p:cNvPr>
          <p:cNvSpPr>
            <a:spLocks noGrp="1"/>
          </p:cNvSpPr>
          <p:nvPr>
            <p:ph type="title"/>
          </p:nvPr>
        </p:nvSpPr>
        <p:spPr/>
        <p:txBody>
          <a:bodyPr/>
          <a:lstStyle/>
          <a:p>
            <a:r>
              <a:rPr lang="en-US" dirty="0"/>
              <a:t>Process Assessment and Automation Design</a:t>
            </a:r>
          </a:p>
        </p:txBody>
      </p:sp>
      <p:sp>
        <p:nvSpPr>
          <p:cNvPr id="3" name="Text Placeholder 2" descr="Best Practices to Support Effective Automation&#10;">
            <a:extLst>
              <a:ext uri="{FF2B5EF4-FFF2-40B4-BE49-F238E27FC236}">
                <a16:creationId xmlns:a16="http://schemas.microsoft.com/office/drawing/2014/main" id="{FFBCAC8F-0BCC-4626-B04B-71AA63A7515B}"/>
              </a:ext>
            </a:extLst>
          </p:cNvPr>
          <p:cNvSpPr>
            <a:spLocks noGrp="1"/>
          </p:cNvSpPr>
          <p:nvPr>
            <p:ph type="body" idx="1"/>
          </p:nvPr>
        </p:nvSpPr>
        <p:spPr/>
        <p:txBody>
          <a:bodyPr/>
          <a:lstStyle/>
          <a:p>
            <a:r>
              <a:rPr lang="en-US" dirty="0"/>
              <a:t>Best Practices to Support Effective Automation</a:t>
            </a:r>
          </a:p>
        </p:txBody>
      </p:sp>
    </p:spTree>
    <p:extLst>
      <p:ext uri="{BB962C8B-B14F-4D97-AF65-F5344CB8AC3E}">
        <p14:creationId xmlns:p14="http://schemas.microsoft.com/office/powerpoint/2010/main" val="3991198786"/>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Who Can Take Advantage of RPA at USDA?">
            <a:extLst>
              <a:ext uri="{FF2B5EF4-FFF2-40B4-BE49-F238E27FC236}">
                <a16:creationId xmlns:a16="http://schemas.microsoft.com/office/drawing/2014/main" id="{C8A23F1D-3934-453E-A18B-13AFCCD5B624}"/>
              </a:ext>
            </a:extLst>
          </p:cNvPr>
          <p:cNvSpPr>
            <a:spLocks noGrp="1"/>
          </p:cNvSpPr>
          <p:nvPr>
            <p:ph type="title"/>
          </p:nvPr>
        </p:nvSpPr>
        <p:spPr/>
        <p:txBody>
          <a:bodyPr/>
          <a:lstStyle/>
          <a:p>
            <a:r>
              <a:rPr lang="en-US" dirty="0"/>
              <a:t>Who Can Take Advantage of RPA at USDA?</a:t>
            </a:r>
          </a:p>
        </p:txBody>
      </p:sp>
      <p:sp>
        <p:nvSpPr>
          <p:cNvPr id="4" name="Title 1" descr="There are a wide variety of agencies and process functions able to take advantage of these new digital labor sources&#10;">
            <a:extLst>
              <a:ext uri="{FF2B5EF4-FFF2-40B4-BE49-F238E27FC236}">
                <a16:creationId xmlns:a16="http://schemas.microsoft.com/office/drawing/2014/main" id="{526D881D-9027-45F5-9BC7-E3022C78C98D}"/>
              </a:ext>
            </a:extLst>
          </p:cNvPr>
          <p:cNvSpPr txBox="1">
            <a:spLocks/>
          </p:cNvSpPr>
          <p:nvPr/>
        </p:nvSpPr>
        <p:spPr>
          <a:xfrm>
            <a:off x="469899" y="836736"/>
            <a:ext cx="11252191" cy="750579"/>
          </a:xfrm>
          <a:prstGeom prst="rect">
            <a:avLst/>
          </a:prstGeom>
        </p:spPr>
        <p:txBody>
          <a:bodyPr/>
          <a:lstStyle>
            <a:lvl1pPr algn="l" defTabSz="914400" rtl="0" eaLnBrk="1" latinLnBrk="0" hangingPunct="1">
              <a:spcBef>
                <a:spcPct val="0"/>
              </a:spcBef>
              <a:buNone/>
              <a:defRPr sz="2000" kern="1200">
                <a:solidFill>
                  <a:schemeClr val="tx1"/>
                </a:solidFill>
                <a:latin typeface="+mj-lt"/>
                <a:ea typeface="+mj-ea"/>
                <a:cs typeface="+mj-cs"/>
              </a:defRPr>
            </a:lvl1pPr>
          </a:lstStyle>
          <a:p>
            <a:r>
              <a:rPr lang="en-US" dirty="0">
                <a:cs typeface="Segoe UI" panose="020B0502040204020203" pitchFamily="34" charset="0"/>
              </a:rPr>
              <a:t>There are a wide variety of agencies and process functions able to take advantage of these new digital labor sources</a:t>
            </a:r>
          </a:p>
        </p:txBody>
      </p:sp>
      <p:sp>
        <p:nvSpPr>
          <p:cNvPr id="55" name="TextBox 54" descr="Phrases">
            <a:extLst>
              <a:ext uri="{FF2B5EF4-FFF2-40B4-BE49-F238E27FC236}">
                <a16:creationId xmlns:a16="http://schemas.microsoft.com/office/drawing/2014/main" id="{C24B9D46-E2B4-42CB-B424-6F508A9BEB9C}"/>
              </a:ext>
            </a:extLst>
          </p:cNvPr>
          <p:cNvSpPr txBox="1"/>
          <p:nvPr/>
        </p:nvSpPr>
        <p:spPr>
          <a:xfrm rot="16200000">
            <a:off x="1251279" y="1998808"/>
            <a:ext cx="927318" cy="276999"/>
          </a:xfrm>
          <a:prstGeom prst="rect">
            <a:avLst/>
          </a:prstGeom>
          <a:noFill/>
        </p:spPr>
        <p:txBody>
          <a:bodyPr wrap="square" rtlCol="0">
            <a:spAutoFit/>
          </a:bodyPr>
          <a:lstStyle/>
          <a:p>
            <a:pPr algn="ctr"/>
            <a:r>
              <a:rPr lang="en-US" sz="1200" b="1" i="1" dirty="0">
                <a:latin typeface="+mj-lt"/>
                <a:ea typeface="Verdana" panose="020B0604030504040204" pitchFamily="34" charset="0"/>
                <a:cs typeface="Arial" panose="020B0604020202020204" pitchFamily="34" charset="0"/>
              </a:rPr>
              <a:t>Phases</a:t>
            </a:r>
          </a:p>
        </p:txBody>
      </p:sp>
      <p:sp>
        <p:nvSpPr>
          <p:cNvPr id="7" name="Rectangle 6" descr="initate">
            <a:extLst>
              <a:ext uri="{FF2B5EF4-FFF2-40B4-BE49-F238E27FC236}">
                <a16:creationId xmlns:a16="http://schemas.microsoft.com/office/drawing/2014/main" id="{48496891-9366-40B8-A27F-5F258331F81A}"/>
              </a:ext>
            </a:extLst>
          </p:cNvPr>
          <p:cNvSpPr/>
          <p:nvPr/>
        </p:nvSpPr>
        <p:spPr>
          <a:xfrm>
            <a:off x="2203210" y="1979937"/>
            <a:ext cx="848310" cy="338554"/>
          </a:xfrm>
          <a:prstGeom prst="rect">
            <a:avLst/>
          </a:prstGeom>
        </p:spPr>
        <p:txBody>
          <a:bodyPr wrap="square">
            <a:spAutoFit/>
          </a:bodyPr>
          <a:lstStyle/>
          <a:p>
            <a:pPr algn="ctr"/>
            <a:r>
              <a:rPr lang="en-US" sz="1600" b="1" dirty="0">
                <a:latin typeface="Arial" panose="020B0604020202020204" pitchFamily="34" charset="0"/>
                <a:cs typeface="Arial" panose="020B0604020202020204" pitchFamily="34" charset="0"/>
              </a:rPr>
              <a:t>Initiate</a:t>
            </a:r>
          </a:p>
        </p:txBody>
      </p:sp>
      <p:sp>
        <p:nvSpPr>
          <p:cNvPr id="15" name="Rectangle 14" descr="Project Work Plan&#10;Automation Suitability&#10;Process Metrics&#10;">
            <a:extLst>
              <a:ext uri="{FF2B5EF4-FFF2-40B4-BE49-F238E27FC236}">
                <a16:creationId xmlns:a16="http://schemas.microsoft.com/office/drawing/2014/main" id="{4A904B8A-82A6-4644-B32B-1E3BFEF01782}"/>
              </a:ext>
            </a:extLst>
          </p:cNvPr>
          <p:cNvSpPr/>
          <p:nvPr/>
        </p:nvSpPr>
        <p:spPr>
          <a:xfrm>
            <a:off x="1897869" y="3090961"/>
            <a:ext cx="1303400" cy="1569660"/>
          </a:xfrm>
          <a:prstGeom prst="rect">
            <a:avLst/>
          </a:prstGeom>
        </p:spPr>
        <p:txBody>
          <a:bodyPr wrap="square">
            <a:spAutoFit/>
          </a:bodyPr>
          <a:lstStyle/>
          <a:p>
            <a:pPr marL="111125" indent="-111125">
              <a:buFont typeface="Arial" panose="020B0604020202020204" pitchFamily="34" charset="0"/>
              <a:buChar char="•"/>
            </a:pPr>
            <a:r>
              <a:rPr lang="en-US" sz="1200" kern="0" dirty="0">
                <a:latin typeface="+mj-lt"/>
                <a:ea typeface="Verdana" panose="020B0604030504040204" pitchFamily="34" charset="0"/>
                <a:cs typeface="Arial" panose="020B0604020202020204" pitchFamily="34" charset="0"/>
              </a:rPr>
              <a:t>Project Work Plan</a:t>
            </a:r>
          </a:p>
          <a:p>
            <a:pPr marL="111125" indent="-111125">
              <a:buFont typeface="Arial" panose="020B0604020202020204" pitchFamily="34" charset="0"/>
              <a:buChar char="•"/>
            </a:pPr>
            <a:endParaRPr lang="en-US" sz="1200" kern="0" dirty="0">
              <a:latin typeface="+mj-lt"/>
              <a:ea typeface="Verdana" panose="020B0604030504040204" pitchFamily="34" charset="0"/>
              <a:cs typeface="Arial" panose="020B0604020202020204" pitchFamily="34" charset="0"/>
            </a:endParaRPr>
          </a:p>
          <a:p>
            <a:pPr marL="111125" indent="-111125">
              <a:buFont typeface="Arial" panose="020B0604020202020204" pitchFamily="34" charset="0"/>
              <a:buChar char="•"/>
            </a:pPr>
            <a:r>
              <a:rPr lang="en-US" sz="1200" kern="0" dirty="0">
                <a:latin typeface="+mj-lt"/>
                <a:ea typeface="Verdana" panose="020B0604030504040204" pitchFamily="34" charset="0"/>
                <a:cs typeface="Arial" panose="020B0604020202020204" pitchFamily="34" charset="0"/>
              </a:rPr>
              <a:t>Automation Suitability</a:t>
            </a:r>
          </a:p>
          <a:p>
            <a:pPr marL="111125" indent="-111125">
              <a:buFont typeface="Arial" panose="020B0604020202020204" pitchFamily="34" charset="0"/>
              <a:buChar char="•"/>
            </a:pPr>
            <a:endParaRPr lang="en-US" sz="1200" kern="0" dirty="0">
              <a:latin typeface="+mj-lt"/>
              <a:ea typeface="Verdana" panose="020B0604030504040204" pitchFamily="34" charset="0"/>
              <a:cs typeface="Arial" panose="020B0604020202020204" pitchFamily="34" charset="0"/>
            </a:endParaRPr>
          </a:p>
          <a:p>
            <a:pPr marL="111125" indent="-111125">
              <a:buFont typeface="Arial" panose="020B0604020202020204" pitchFamily="34" charset="0"/>
              <a:buChar char="•"/>
            </a:pPr>
            <a:r>
              <a:rPr lang="en-US" sz="1200" kern="0" dirty="0">
                <a:latin typeface="+mj-lt"/>
                <a:ea typeface="Verdana" panose="020B0604030504040204" pitchFamily="34" charset="0"/>
                <a:cs typeface="Arial" panose="020B0604020202020204" pitchFamily="34" charset="0"/>
              </a:rPr>
              <a:t>Process Metrics</a:t>
            </a:r>
          </a:p>
        </p:txBody>
      </p:sp>
      <p:sp>
        <p:nvSpPr>
          <p:cNvPr id="8" name="Rectangle 7" descr="Design">
            <a:extLst>
              <a:ext uri="{FF2B5EF4-FFF2-40B4-BE49-F238E27FC236}">
                <a16:creationId xmlns:a16="http://schemas.microsoft.com/office/drawing/2014/main" id="{3FD71563-E36B-4E9C-9FF9-6286DC328F05}"/>
              </a:ext>
            </a:extLst>
          </p:cNvPr>
          <p:cNvSpPr/>
          <p:nvPr/>
        </p:nvSpPr>
        <p:spPr>
          <a:xfrm>
            <a:off x="3723918" y="1979937"/>
            <a:ext cx="867546" cy="338554"/>
          </a:xfrm>
          <a:prstGeom prst="rect">
            <a:avLst/>
          </a:prstGeom>
        </p:spPr>
        <p:txBody>
          <a:bodyPr wrap="square">
            <a:spAutoFit/>
          </a:bodyPr>
          <a:lstStyle/>
          <a:p>
            <a:pPr algn="ctr"/>
            <a:r>
              <a:rPr lang="en-US" sz="1600" b="1" dirty="0">
                <a:latin typeface="Arial" panose="020B0604020202020204" pitchFamily="34" charset="0"/>
                <a:cs typeface="Arial" panose="020B0604020202020204" pitchFamily="34" charset="0"/>
              </a:rPr>
              <a:t>Design</a:t>
            </a:r>
          </a:p>
        </p:txBody>
      </p:sp>
      <p:sp>
        <p:nvSpPr>
          <p:cNvPr id="16" name="Rectangle 15" descr="Map Process&#10;Future State Process &#10;Governance&#10;Path to Scale&#10;Process Design Documentation&#10;">
            <a:extLst>
              <a:ext uri="{FF2B5EF4-FFF2-40B4-BE49-F238E27FC236}">
                <a16:creationId xmlns:a16="http://schemas.microsoft.com/office/drawing/2014/main" id="{07A60F41-3DE4-453D-A851-03E88E4F359B}"/>
              </a:ext>
            </a:extLst>
          </p:cNvPr>
          <p:cNvSpPr/>
          <p:nvPr/>
        </p:nvSpPr>
        <p:spPr>
          <a:xfrm>
            <a:off x="3290049" y="3090961"/>
            <a:ext cx="1554685" cy="2123658"/>
          </a:xfrm>
          <a:prstGeom prst="rect">
            <a:avLst/>
          </a:prstGeom>
        </p:spPr>
        <p:txBody>
          <a:bodyPr wrap="square">
            <a:spAutoFit/>
          </a:bodyPr>
          <a:lstStyle/>
          <a:p>
            <a:pPr marL="111125" indent="-111125">
              <a:buFont typeface="Arial" panose="020B0604020202020204" pitchFamily="34" charset="0"/>
              <a:buChar char="•"/>
            </a:pPr>
            <a:r>
              <a:rPr lang="en-US" sz="1200" dirty="0">
                <a:latin typeface="+mj-lt"/>
                <a:cs typeface="Arial" panose="020B0604020202020204" pitchFamily="34" charset="0"/>
              </a:rPr>
              <a:t>Map Process</a:t>
            </a:r>
          </a:p>
          <a:p>
            <a:pPr marL="111125" indent="-111125">
              <a:buFont typeface="Arial" panose="020B0604020202020204" pitchFamily="34" charset="0"/>
              <a:buChar char="•"/>
            </a:pPr>
            <a:endParaRPr lang="en-US" sz="1200" dirty="0">
              <a:latin typeface="+mj-lt"/>
              <a:cs typeface="Arial" panose="020B0604020202020204" pitchFamily="34" charset="0"/>
            </a:endParaRPr>
          </a:p>
          <a:p>
            <a:pPr marL="111125" indent="-111125">
              <a:buFont typeface="Arial" panose="020B0604020202020204" pitchFamily="34" charset="0"/>
              <a:buChar char="•"/>
            </a:pPr>
            <a:r>
              <a:rPr lang="en-US" sz="1200" dirty="0">
                <a:latin typeface="+mj-lt"/>
                <a:cs typeface="Arial" panose="020B0604020202020204" pitchFamily="34" charset="0"/>
              </a:rPr>
              <a:t>Future State Process </a:t>
            </a:r>
          </a:p>
          <a:p>
            <a:pPr marL="111125" indent="-111125">
              <a:buFont typeface="Arial" panose="020B0604020202020204" pitchFamily="34" charset="0"/>
              <a:buChar char="•"/>
            </a:pPr>
            <a:endParaRPr lang="en-US" sz="1200" dirty="0">
              <a:latin typeface="+mj-lt"/>
              <a:cs typeface="Arial" panose="020B0604020202020204" pitchFamily="34" charset="0"/>
            </a:endParaRPr>
          </a:p>
          <a:p>
            <a:pPr marL="111125" indent="-111125">
              <a:buFont typeface="Arial" panose="020B0604020202020204" pitchFamily="34" charset="0"/>
              <a:buChar char="•"/>
            </a:pPr>
            <a:r>
              <a:rPr lang="en-US" sz="1200" dirty="0">
                <a:latin typeface="+mj-lt"/>
                <a:cs typeface="Arial" panose="020B0604020202020204" pitchFamily="34" charset="0"/>
              </a:rPr>
              <a:t>Governance</a:t>
            </a:r>
          </a:p>
          <a:p>
            <a:pPr marL="111125" indent="-111125">
              <a:buFont typeface="Arial" panose="020B0604020202020204" pitchFamily="34" charset="0"/>
              <a:buChar char="•"/>
            </a:pPr>
            <a:endParaRPr lang="en-US" sz="1200" dirty="0">
              <a:latin typeface="+mj-lt"/>
              <a:cs typeface="Arial" panose="020B0604020202020204" pitchFamily="34" charset="0"/>
            </a:endParaRPr>
          </a:p>
          <a:p>
            <a:pPr marL="111125" indent="-111125">
              <a:buFont typeface="Arial" panose="020B0604020202020204" pitchFamily="34" charset="0"/>
              <a:buChar char="•"/>
            </a:pPr>
            <a:r>
              <a:rPr lang="en-US" sz="1200" dirty="0">
                <a:latin typeface="+mj-lt"/>
                <a:cs typeface="Arial" panose="020B0604020202020204" pitchFamily="34" charset="0"/>
              </a:rPr>
              <a:t>Path to Scale</a:t>
            </a:r>
          </a:p>
          <a:p>
            <a:pPr marL="111125" indent="-111125">
              <a:buFont typeface="Arial" panose="020B0604020202020204" pitchFamily="34" charset="0"/>
              <a:buChar char="•"/>
            </a:pPr>
            <a:endParaRPr lang="en-US" sz="1200" dirty="0">
              <a:latin typeface="+mj-lt"/>
              <a:cs typeface="Arial" panose="020B0604020202020204" pitchFamily="34" charset="0"/>
            </a:endParaRPr>
          </a:p>
          <a:p>
            <a:pPr marL="111125" indent="-111125">
              <a:buFont typeface="Arial" panose="020B0604020202020204" pitchFamily="34" charset="0"/>
              <a:buChar char="•"/>
            </a:pPr>
            <a:r>
              <a:rPr lang="en-US" sz="1200" dirty="0">
                <a:latin typeface="+mj-lt"/>
                <a:cs typeface="Arial" panose="020B0604020202020204" pitchFamily="34" charset="0"/>
              </a:rPr>
              <a:t>Process Design Documentation</a:t>
            </a:r>
          </a:p>
        </p:txBody>
      </p:sp>
      <p:sp>
        <p:nvSpPr>
          <p:cNvPr id="35" name="Rectangle 34" descr="Develop">
            <a:extLst>
              <a:ext uri="{FF2B5EF4-FFF2-40B4-BE49-F238E27FC236}">
                <a16:creationId xmlns:a16="http://schemas.microsoft.com/office/drawing/2014/main" id="{6AC145D9-9C15-45F5-87AA-C8932E850B70}"/>
              </a:ext>
            </a:extLst>
          </p:cNvPr>
          <p:cNvSpPr/>
          <p:nvPr/>
        </p:nvSpPr>
        <p:spPr>
          <a:xfrm>
            <a:off x="5121969" y="1979937"/>
            <a:ext cx="981359" cy="338554"/>
          </a:xfrm>
          <a:prstGeom prst="rect">
            <a:avLst/>
          </a:prstGeom>
        </p:spPr>
        <p:txBody>
          <a:bodyPr wrap="square">
            <a:spAutoFit/>
          </a:bodyPr>
          <a:lstStyle/>
          <a:p>
            <a:pPr algn="ctr"/>
            <a:r>
              <a:rPr lang="en-US" sz="1600" b="1" dirty="0">
                <a:latin typeface="Arial" panose="020B0604020202020204" pitchFamily="34" charset="0"/>
                <a:cs typeface="Arial" panose="020B0604020202020204" pitchFamily="34" charset="0"/>
              </a:rPr>
              <a:t>Develop</a:t>
            </a:r>
          </a:p>
        </p:txBody>
      </p:sp>
      <p:sp>
        <p:nvSpPr>
          <p:cNvPr id="17" name="Rectangle 16" descr="Build Automation&#10;Audit Logs&#10;Test Cases&#10;Documentation&#10;&#10;Training Plan&#10;">
            <a:extLst>
              <a:ext uri="{FF2B5EF4-FFF2-40B4-BE49-F238E27FC236}">
                <a16:creationId xmlns:a16="http://schemas.microsoft.com/office/drawing/2014/main" id="{F9C6D937-0638-4BE7-9C1C-3EA1BEA5AF60}"/>
              </a:ext>
            </a:extLst>
          </p:cNvPr>
          <p:cNvSpPr/>
          <p:nvPr/>
        </p:nvSpPr>
        <p:spPr>
          <a:xfrm>
            <a:off x="4764694" y="3090961"/>
            <a:ext cx="1346073" cy="2677656"/>
          </a:xfrm>
          <a:prstGeom prst="rect">
            <a:avLst/>
          </a:prstGeom>
        </p:spPr>
        <p:txBody>
          <a:bodyPr wrap="square">
            <a:spAutoFit/>
          </a:bodyPr>
          <a:lstStyle/>
          <a:p>
            <a:pPr marL="111125" indent="-111125">
              <a:buFont typeface="Arial" panose="020B0604020202020204" pitchFamily="34" charset="0"/>
              <a:buChar char="•"/>
            </a:pPr>
            <a:r>
              <a:rPr lang="en-US" sz="1200" dirty="0">
                <a:latin typeface="+mj-lt"/>
                <a:cs typeface="Arial" panose="020B0604020202020204" pitchFamily="34" charset="0"/>
              </a:rPr>
              <a:t>Build Automation</a:t>
            </a:r>
          </a:p>
          <a:p>
            <a:pPr marL="111125" indent="-111125">
              <a:buFont typeface="Arial" panose="020B0604020202020204" pitchFamily="34" charset="0"/>
              <a:buChar char="•"/>
            </a:pPr>
            <a:endParaRPr lang="en-US" sz="1200" dirty="0">
              <a:latin typeface="+mj-lt"/>
              <a:cs typeface="Arial" panose="020B0604020202020204" pitchFamily="34" charset="0"/>
            </a:endParaRPr>
          </a:p>
          <a:p>
            <a:pPr marL="111125" indent="-111125">
              <a:buFont typeface="Arial" panose="020B0604020202020204" pitchFamily="34" charset="0"/>
              <a:buChar char="•"/>
            </a:pPr>
            <a:r>
              <a:rPr lang="en-US" sz="1200" dirty="0">
                <a:latin typeface="+mj-lt"/>
                <a:cs typeface="Arial" panose="020B0604020202020204" pitchFamily="34" charset="0"/>
              </a:rPr>
              <a:t>Audit Logs</a:t>
            </a:r>
          </a:p>
          <a:p>
            <a:pPr marL="111125" indent="-111125">
              <a:buFont typeface="Arial" panose="020B0604020202020204" pitchFamily="34" charset="0"/>
              <a:buChar char="•"/>
            </a:pPr>
            <a:endParaRPr lang="en-US" sz="1200" dirty="0">
              <a:latin typeface="+mj-lt"/>
              <a:cs typeface="Arial" panose="020B0604020202020204" pitchFamily="34" charset="0"/>
            </a:endParaRPr>
          </a:p>
          <a:p>
            <a:pPr marL="111125" indent="-111125">
              <a:buFont typeface="Arial" panose="020B0604020202020204" pitchFamily="34" charset="0"/>
              <a:buChar char="•"/>
            </a:pPr>
            <a:r>
              <a:rPr lang="en-US" sz="1200" dirty="0">
                <a:latin typeface="+mj-lt"/>
                <a:cs typeface="Arial" panose="020B0604020202020204" pitchFamily="34" charset="0"/>
              </a:rPr>
              <a:t>Test Cases</a:t>
            </a:r>
          </a:p>
          <a:p>
            <a:pPr marL="111125" indent="-111125">
              <a:buFont typeface="Arial" panose="020B0604020202020204" pitchFamily="34" charset="0"/>
              <a:buChar char="•"/>
            </a:pPr>
            <a:endParaRPr lang="en-US" sz="1200" dirty="0">
              <a:latin typeface="+mj-lt"/>
              <a:cs typeface="Arial" panose="020B0604020202020204" pitchFamily="34" charset="0"/>
            </a:endParaRPr>
          </a:p>
          <a:p>
            <a:pPr marL="111125" indent="-111125">
              <a:buFont typeface="Arial" panose="020B0604020202020204" pitchFamily="34" charset="0"/>
              <a:buChar char="•"/>
            </a:pPr>
            <a:r>
              <a:rPr lang="en-US" sz="1200" dirty="0">
                <a:latin typeface="+mj-lt"/>
                <a:cs typeface="Arial" panose="020B0604020202020204" pitchFamily="34" charset="0"/>
              </a:rPr>
              <a:t>Documen-</a:t>
            </a:r>
            <a:br>
              <a:rPr lang="en-US" sz="1200" dirty="0">
                <a:latin typeface="+mj-lt"/>
                <a:cs typeface="Arial" panose="020B0604020202020204" pitchFamily="34" charset="0"/>
              </a:rPr>
            </a:br>
            <a:r>
              <a:rPr lang="en-US" sz="1200" dirty="0">
                <a:latin typeface="+mj-lt"/>
                <a:cs typeface="Arial" panose="020B0604020202020204" pitchFamily="34" charset="0"/>
              </a:rPr>
              <a:t>tation</a:t>
            </a:r>
          </a:p>
          <a:p>
            <a:pPr marL="111125" indent="-111125">
              <a:buFont typeface="Arial" panose="020B0604020202020204" pitchFamily="34" charset="0"/>
              <a:buChar char="•"/>
            </a:pPr>
            <a:endParaRPr lang="en-US" sz="1200" dirty="0">
              <a:latin typeface="+mj-lt"/>
              <a:cs typeface="Arial" panose="020B0604020202020204" pitchFamily="34" charset="0"/>
            </a:endParaRPr>
          </a:p>
          <a:p>
            <a:pPr marL="111125" indent="-111125">
              <a:buFont typeface="Arial" panose="020B0604020202020204" pitchFamily="34" charset="0"/>
              <a:buChar char="•"/>
            </a:pPr>
            <a:r>
              <a:rPr lang="en-US" sz="1200" dirty="0">
                <a:latin typeface="+mj-lt"/>
                <a:cs typeface="Arial" panose="020B0604020202020204" pitchFamily="34" charset="0"/>
              </a:rPr>
              <a:t>Training Plan</a:t>
            </a:r>
          </a:p>
          <a:p>
            <a:pPr lvl="0"/>
            <a:endParaRPr lang="en-US" sz="1200" dirty="0">
              <a:latin typeface="+mj-lt"/>
              <a:cs typeface="Arial" panose="020B0604020202020204" pitchFamily="34" charset="0"/>
            </a:endParaRPr>
          </a:p>
          <a:p>
            <a:pPr marL="111125" indent="-111125">
              <a:buFont typeface="Arial" panose="020B0604020202020204" pitchFamily="34" charset="0"/>
              <a:buChar char="•"/>
            </a:pPr>
            <a:endParaRPr lang="en-US" sz="1200" dirty="0">
              <a:latin typeface="+mj-lt"/>
              <a:cs typeface="Arial" panose="020B0604020202020204" pitchFamily="34" charset="0"/>
            </a:endParaRPr>
          </a:p>
          <a:p>
            <a:pPr marL="111125" indent="-111125">
              <a:buFont typeface="Arial" panose="020B0604020202020204" pitchFamily="34" charset="0"/>
              <a:buChar char="•"/>
            </a:pPr>
            <a:endParaRPr lang="en-US" sz="1200" dirty="0">
              <a:latin typeface="+mj-lt"/>
              <a:cs typeface="Arial" panose="020B0604020202020204" pitchFamily="34" charset="0"/>
            </a:endParaRPr>
          </a:p>
        </p:txBody>
      </p:sp>
      <p:sp>
        <p:nvSpPr>
          <p:cNvPr id="36" name="Rectangle 35" descr="Test">
            <a:extLst>
              <a:ext uri="{FF2B5EF4-FFF2-40B4-BE49-F238E27FC236}">
                <a16:creationId xmlns:a16="http://schemas.microsoft.com/office/drawing/2014/main" id="{780A0A1B-8311-4987-A69A-1237CEC63EC6}"/>
              </a:ext>
            </a:extLst>
          </p:cNvPr>
          <p:cNvSpPr/>
          <p:nvPr/>
        </p:nvSpPr>
        <p:spPr>
          <a:xfrm>
            <a:off x="6699130" y="1983056"/>
            <a:ext cx="590996" cy="338554"/>
          </a:xfrm>
          <a:prstGeom prst="rect">
            <a:avLst/>
          </a:prstGeom>
        </p:spPr>
        <p:txBody>
          <a:bodyPr wrap="square">
            <a:spAutoFit/>
          </a:bodyPr>
          <a:lstStyle/>
          <a:p>
            <a:pPr algn="ctr"/>
            <a:r>
              <a:rPr lang="en-US" sz="1600" b="1" dirty="0">
                <a:latin typeface="Arial" panose="020B0604020202020204" pitchFamily="34" charset="0"/>
                <a:cs typeface="Arial" panose="020B0604020202020204" pitchFamily="34" charset="0"/>
              </a:rPr>
              <a:t>Test</a:t>
            </a:r>
          </a:p>
        </p:txBody>
      </p:sp>
      <p:sp>
        <p:nvSpPr>
          <p:cNvPr id="18" name="Rectangle 17" descr="Build Automation&#10;Audit Logs&#10;Test Cases&#10;Documentation&#10;&#10;Training Plan&#10;">
            <a:extLst>
              <a:ext uri="{FF2B5EF4-FFF2-40B4-BE49-F238E27FC236}">
                <a16:creationId xmlns:a16="http://schemas.microsoft.com/office/drawing/2014/main" id="{824A054E-655F-460D-82D4-8312F375F287}"/>
              </a:ext>
            </a:extLst>
          </p:cNvPr>
          <p:cNvSpPr/>
          <p:nvPr/>
        </p:nvSpPr>
        <p:spPr>
          <a:xfrm>
            <a:off x="6098148" y="3090961"/>
            <a:ext cx="1404205" cy="2492990"/>
          </a:xfrm>
          <a:prstGeom prst="rect">
            <a:avLst/>
          </a:prstGeom>
        </p:spPr>
        <p:txBody>
          <a:bodyPr wrap="square">
            <a:spAutoFit/>
          </a:bodyPr>
          <a:lstStyle/>
          <a:p>
            <a:pPr marL="111125" indent="-111125">
              <a:buFont typeface="Arial" panose="020B0604020202020204" pitchFamily="34" charset="0"/>
              <a:buChar char="•"/>
            </a:pPr>
            <a:r>
              <a:rPr lang="en-US" sz="1200" dirty="0">
                <a:latin typeface="+mj-lt"/>
                <a:cs typeface="Arial" panose="020B0604020202020204" pitchFamily="34" charset="0"/>
              </a:rPr>
              <a:t>Test Solution </a:t>
            </a:r>
          </a:p>
          <a:p>
            <a:pPr marL="111125" indent="-111125">
              <a:buFont typeface="Arial" panose="020B0604020202020204" pitchFamily="34" charset="0"/>
              <a:buChar char="•"/>
            </a:pPr>
            <a:endParaRPr lang="en-US" sz="1200" dirty="0">
              <a:latin typeface="+mj-lt"/>
              <a:cs typeface="Arial" panose="020B0604020202020204" pitchFamily="34" charset="0"/>
            </a:endParaRPr>
          </a:p>
          <a:p>
            <a:pPr marL="111125" indent="-111125">
              <a:buFont typeface="Arial" panose="020B0604020202020204" pitchFamily="34" charset="0"/>
              <a:buChar char="•"/>
            </a:pPr>
            <a:r>
              <a:rPr lang="en-US" sz="1200" dirty="0">
                <a:latin typeface="+mj-lt"/>
                <a:cs typeface="Arial" panose="020B0604020202020204" pitchFamily="34" charset="0"/>
              </a:rPr>
              <a:t>Troubleshoot Errors</a:t>
            </a:r>
          </a:p>
          <a:p>
            <a:pPr marL="111125" indent="-111125">
              <a:buFont typeface="Arial" panose="020B0604020202020204" pitchFamily="34" charset="0"/>
              <a:buChar char="•"/>
            </a:pPr>
            <a:endParaRPr lang="en-US" sz="1200" dirty="0">
              <a:latin typeface="+mj-lt"/>
              <a:cs typeface="Arial" panose="020B0604020202020204" pitchFamily="34" charset="0"/>
            </a:endParaRPr>
          </a:p>
          <a:p>
            <a:pPr marL="111125" indent="-111125">
              <a:buFont typeface="Arial" panose="020B0604020202020204" pitchFamily="34" charset="0"/>
              <a:buChar char="•"/>
            </a:pPr>
            <a:r>
              <a:rPr lang="en-US" sz="1200" dirty="0">
                <a:latin typeface="+mj-lt"/>
                <a:cs typeface="Arial" panose="020B0604020202020204" pitchFamily="34" charset="0"/>
              </a:rPr>
              <a:t>Deploy Changes</a:t>
            </a:r>
          </a:p>
          <a:p>
            <a:pPr marL="111125" indent="-111125">
              <a:buFont typeface="Arial" panose="020B0604020202020204" pitchFamily="34" charset="0"/>
              <a:buChar char="•"/>
            </a:pPr>
            <a:endParaRPr lang="en-US" sz="1200" dirty="0">
              <a:latin typeface="+mj-lt"/>
              <a:cs typeface="Arial" panose="020B0604020202020204" pitchFamily="34" charset="0"/>
            </a:endParaRPr>
          </a:p>
          <a:p>
            <a:pPr marL="111125" indent="-111125">
              <a:buFont typeface="Arial" panose="020B0604020202020204" pitchFamily="34" charset="0"/>
              <a:buChar char="•"/>
            </a:pPr>
            <a:r>
              <a:rPr lang="en-US" sz="1200" dirty="0">
                <a:latin typeface="+mj-lt"/>
                <a:cs typeface="Arial" panose="020B0604020202020204" pitchFamily="34" charset="0"/>
              </a:rPr>
              <a:t>Refine Business Case</a:t>
            </a:r>
          </a:p>
          <a:p>
            <a:pPr marL="111125" indent="-111125">
              <a:buFont typeface="Arial" panose="020B0604020202020204" pitchFamily="34" charset="0"/>
              <a:buChar char="•"/>
            </a:pPr>
            <a:endParaRPr lang="en-US" sz="1200" dirty="0">
              <a:latin typeface="+mj-lt"/>
              <a:cs typeface="Arial" panose="020B0604020202020204" pitchFamily="34" charset="0"/>
            </a:endParaRPr>
          </a:p>
          <a:p>
            <a:pPr marL="111125" indent="-111125">
              <a:buFont typeface="Arial" panose="020B0604020202020204" pitchFamily="34" charset="0"/>
              <a:buChar char="•"/>
            </a:pPr>
            <a:r>
              <a:rPr lang="en-US" sz="1200" dirty="0">
                <a:latin typeface="+mj-lt"/>
                <a:cs typeface="Arial" panose="020B0604020202020204" pitchFamily="34" charset="0"/>
              </a:rPr>
              <a:t>Lessons Learned</a:t>
            </a:r>
          </a:p>
        </p:txBody>
      </p:sp>
      <p:sp>
        <p:nvSpPr>
          <p:cNvPr id="66" name="Rectangle 65" descr="Transfer">
            <a:extLst>
              <a:ext uri="{FF2B5EF4-FFF2-40B4-BE49-F238E27FC236}">
                <a16:creationId xmlns:a16="http://schemas.microsoft.com/office/drawing/2014/main" id="{798559AE-564D-44C4-B6CE-DE06B05CA855}"/>
              </a:ext>
            </a:extLst>
          </p:cNvPr>
          <p:cNvSpPr/>
          <p:nvPr/>
        </p:nvSpPr>
        <p:spPr>
          <a:xfrm>
            <a:off x="7913473" y="1981475"/>
            <a:ext cx="994055" cy="338554"/>
          </a:xfrm>
          <a:prstGeom prst="rect">
            <a:avLst/>
          </a:prstGeom>
        </p:spPr>
        <p:txBody>
          <a:bodyPr wrap="square">
            <a:spAutoFit/>
          </a:bodyPr>
          <a:lstStyle/>
          <a:p>
            <a:pPr algn="ctr"/>
            <a:r>
              <a:rPr lang="en-US" sz="1600" b="1" dirty="0">
                <a:latin typeface="Arial" panose="020B0604020202020204" pitchFamily="34" charset="0"/>
                <a:cs typeface="Arial" panose="020B0604020202020204" pitchFamily="34" charset="0"/>
              </a:rPr>
              <a:t>Transfer</a:t>
            </a:r>
          </a:p>
        </p:txBody>
      </p:sp>
      <p:sp>
        <p:nvSpPr>
          <p:cNvPr id="19" name="Rectangle 18" descr="Production Testing&#10;Regression Testing&#10;Implementation Plan&#10;">
            <a:extLst>
              <a:ext uri="{FF2B5EF4-FFF2-40B4-BE49-F238E27FC236}">
                <a16:creationId xmlns:a16="http://schemas.microsoft.com/office/drawing/2014/main" id="{AA6B8307-4ADF-4E58-9550-8304CC43DA53}"/>
              </a:ext>
            </a:extLst>
          </p:cNvPr>
          <p:cNvSpPr/>
          <p:nvPr/>
        </p:nvSpPr>
        <p:spPr>
          <a:xfrm>
            <a:off x="7501204" y="3077610"/>
            <a:ext cx="1380603" cy="1754326"/>
          </a:xfrm>
          <a:prstGeom prst="rect">
            <a:avLst/>
          </a:prstGeom>
        </p:spPr>
        <p:txBody>
          <a:bodyPr wrap="square">
            <a:spAutoFit/>
          </a:bodyPr>
          <a:lstStyle/>
          <a:p>
            <a:pPr marL="111125" indent="-111125">
              <a:buFont typeface="Arial" panose="020B0604020202020204" pitchFamily="34" charset="0"/>
              <a:buChar char="•"/>
            </a:pPr>
            <a:r>
              <a:rPr lang="en-US" sz="1200" dirty="0">
                <a:latin typeface="+mj-lt"/>
                <a:cs typeface="Arial" panose="020B0604020202020204" pitchFamily="34" charset="0"/>
              </a:rPr>
              <a:t>Production Testing</a:t>
            </a:r>
          </a:p>
          <a:p>
            <a:pPr marL="111125" indent="-111125">
              <a:buFont typeface="Arial" panose="020B0604020202020204" pitchFamily="34" charset="0"/>
              <a:buChar char="•"/>
            </a:pPr>
            <a:endParaRPr lang="en-US" sz="1200" dirty="0">
              <a:latin typeface="+mj-lt"/>
              <a:cs typeface="Arial" panose="020B0604020202020204" pitchFamily="34" charset="0"/>
            </a:endParaRPr>
          </a:p>
          <a:p>
            <a:pPr marL="111125" indent="-111125">
              <a:buFont typeface="Arial" panose="020B0604020202020204" pitchFamily="34" charset="0"/>
              <a:buChar char="•"/>
            </a:pPr>
            <a:r>
              <a:rPr lang="en-US" sz="1200" dirty="0">
                <a:latin typeface="+mj-lt"/>
                <a:cs typeface="Arial" panose="020B0604020202020204" pitchFamily="34" charset="0"/>
              </a:rPr>
              <a:t>Regression Testing</a:t>
            </a:r>
          </a:p>
          <a:p>
            <a:pPr marL="111125" indent="-111125">
              <a:buFont typeface="Arial" panose="020B0604020202020204" pitchFamily="34" charset="0"/>
              <a:buChar char="•"/>
            </a:pPr>
            <a:endParaRPr lang="en-US" sz="1200" dirty="0">
              <a:latin typeface="+mj-lt"/>
              <a:cs typeface="Arial" panose="020B0604020202020204" pitchFamily="34" charset="0"/>
            </a:endParaRPr>
          </a:p>
          <a:p>
            <a:pPr marL="111125" indent="-111125">
              <a:buFont typeface="Arial" panose="020B0604020202020204" pitchFamily="34" charset="0"/>
              <a:buChar char="•"/>
            </a:pPr>
            <a:r>
              <a:rPr lang="en-US" sz="1200" dirty="0">
                <a:latin typeface="+mj-lt"/>
                <a:cs typeface="Arial" panose="020B0604020202020204" pitchFamily="34" charset="0"/>
              </a:rPr>
              <a:t>Implemen-</a:t>
            </a:r>
            <a:br>
              <a:rPr lang="en-US" sz="1200" dirty="0">
                <a:latin typeface="+mj-lt"/>
                <a:cs typeface="Arial" panose="020B0604020202020204" pitchFamily="34" charset="0"/>
              </a:rPr>
            </a:br>
            <a:r>
              <a:rPr lang="en-US" sz="1200" dirty="0">
                <a:latin typeface="+mj-lt"/>
                <a:cs typeface="Arial" panose="020B0604020202020204" pitchFamily="34" charset="0"/>
              </a:rPr>
              <a:t>tation Plan</a:t>
            </a:r>
          </a:p>
          <a:p>
            <a:pPr marL="111125" indent="-111125">
              <a:buFont typeface="Arial" panose="020B0604020202020204" pitchFamily="34" charset="0"/>
              <a:buChar char="•"/>
            </a:pPr>
            <a:endParaRPr lang="en-US" sz="1200" dirty="0">
              <a:latin typeface="+mj-lt"/>
              <a:cs typeface="Arial" panose="020B0604020202020204" pitchFamily="34" charset="0"/>
            </a:endParaRPr>
          </a:p>
        </p:txBody>
      </p:sp>
      <p:sp>
        <p:nvSpPr>
          <p:cNvPr id="37" name="Rectangle 36" descr="Operate">
            <a:extLst>
              <a:ext uri="{FF2B5EF4-FFF2-40B4-BE49-F238E27FC236}">
                <a16:creationId xmlns:a16="http://schemas.microsoft.com/office/drawing/2014/main" id="{A90B9789-D36F-474D-95E3-CF74B8CD0B00}"/>
              </a:ext>
            </a:extLst>
          </p:cNvPr>
          <p:cNvSpPr/>
          <p:nvPr/>
        </p:nvSpPr>
        <p:spPr>
          <a:xfrm>
            <a:off x="9326040" y="1980964"/>
            <a:ext cx="960519" cy="338554"/>
          </a:xfrm>
          <a:prstGeom prst="rect">
            <a:avLst/>
          </a:prstGeom>
        </p:spPr>
        <p:txBody>
          <a:bodyPr wrap="square">
            <a:spAutoFit/>
          </a:bodyPr>
          <a:lstStyle/>
          <a:p>
            <a:pPr algn="ctr"/>
            <a:r>
              <a:rPr lang="en-US" sz="1600" b="1" dirty="0">
                <a:latin typeface="Arial" panose="020B0604020202020204" pitchFamily="34" charset="0"/>
                <a:cs typeface="Arial" panose="020B0604020202020204" pitchFamily="34" charset="0"/>
              </a:rPr>
              <a:t>Operate</a:t>
            </a:r>
          </a:p>
        </p:txBody>
      </p:sp>
      <p:sp>
        <p:nvSpPr>
          <p:cNvPr id="65" name="Rectangle 64" descr="Production Automation&#10;Dashboard&#10;O&amp;M&#10;Managed Service&#10;">
            <a:extLst>
              <a:ext uri="{FF2B5EF4-FFF2-40B4-BE49-F238E27FC236}">
                <a16:creationId xmlns:a16="http://schemas.microsoft.com/office/drawing/2014/main" id="{107F3CCC-0F3C-4A02-AC99-184A5F167EFC}"/>
              </a:ext>
            </a:extLst>
          </p:cNvPr>
          <p:cNvSpPr/>
          <p:nvPr/>
        </p:nvSpPr>
        <p:spPr>
          <a:xfrm>
            <a:off x="8909998" y="3090961"/>
            <a:ext cx="1330712" cy="2492990"/>
          </a:xfrm>
          <a:prstGeom prst="rect">
            <a:avLst/>
          </a:prstGeom>
        </p:spPr>
        <p:txBody>
          <a:bodyPr wrap="square">
            <a:spAutoFit/>
          </a:bodyPr>
          <a:lstStyle/>
          <a:p>
            <a:pPr marL="111125" indent="-111125">
              <a:buFont typeface="Arial" panose="020B0604020202020204" pitchFamily="34" charset="0"/>
              <a:buChar char="•"/>
            </a:pPr>
            <a:r>
              <a:rPr lang="en-US" sz="1200" dirty="0">
                <a:latin typeface="+mj-lt"/>
                <a:cs typeface="Arial" panose="020B0604020202020204" pitchFamily="34" charset="0"/>
              </a:rPr>
              <a:t>Production Automation</a:t>
            </a:r>
          </a:p>
          <a:p>
            <a:pPr marL="111125" indent="-111125">
              <a:buFont typeface="Arial" panose="020B0604020202020204" pitchFamily="34" charset="0"/>
              <a:buChar char="•"/>
            </a:pPr>
            <a:endParaRPr lang="en-US" sz="1200" dirty="0">
              <a:latin typeface="+mj-lt"/>
              <a:cs typeface="Arial" panose="020B0604020202020204" pitchFamily="34" charset="0"/>
            </a:endParaRPr>
          </a:p>
          <a:p>
            <a:pPr marL="111125" indent="-111125">
              <a:buFont typeface="Arial" panose="020B0604020202020204" pitchFamily="34" charset="0"/>
              <a:buChar char="•"/>
            </a:pPr>
            <a:r>
              <a:rPr lang="en-US" sz="1200" dirty="0">
                <a:latin typeface="+mj-lt"/>
                <a:cs typeface="Arial" panose="020B0604020202020204" pitchFamily="34" charset="0"/>
              </a:rPr>
              <a:t>Dashboard</a:t>
            </a:r>
          </a:p>
          <a:p>
            <a:pPr marL="111125" indent="-111125">
              <a:buFont typeface="Arial" panose="020B0604020202020204" pitchFamily="34" charset="0"/>
              <a:buChar char="•"/>
            </a:pPr>
            <a:endParaRPr lang="en-US" sz="1200" dirty="0">
              <a:latin typeface="+mj-lt"/>
              <a:cs typeface="Arial" panose="020B0604020202020204" pitchFamily="34" charset="0"/>
            </a:endParaRPr>
          </a:p>
          <a:p>
            <a:pPr marL="111125" indent="-111125">
              <a:buFont typeface="Arial" panose="020B0604020202020204" pitchFamily="34" charset="0"/>
              <a:buChar char="•"/>
            </a:pPr>
            <a:r>
              <a:rPr lang="en-US" sz="1200" dirty="0">
                <a:latin typeface="+mj-lt"/>
                <a:cs typeface="Arial" panose="020B0604020202020204" pitchFamily="34" charset="0"/>
              </a:rPr>
              <a:t>O&amp;M</a:t>
            </a:r>
          </a:p>
          <a:p>
            <a:pPr marL="111125" indent="-111125">
              <a:buFont typeface="Arial" panose="020B0604020202020204" pitchFamily="34" charset="0"/>
              <a:buChar char="•"/>
            </a:pPr>
            <a:endParaRPr lang="en-US" sz="1200" dirty="0">
              <a:latin typeface="+mj-lt"/>
              <a:cs typeface="Arial" panose="020B0604020202020204" pitchFamily="34" charset="0"/>
            </a:endParaRPr>
          </a:p>
          <a:p>
            <a:pPr marL="111125" indent="-111125">
              <a:buFont typeface="Arial" panose="020B0604020202020204" pitchFamily="34" charset="0"/>
              <a:buChar char="•"/>
            </a:pPr>
            <a:r>
              <a:rPr lang="en-US" sz="1200" dirty="0">
                <a:latin typeface="+mj-lt"/>
                <a:cs typeface="Arial" panose="020B0604020202020204" pitchFamily="34" charset="0"/>
              </a:rPr>
              <a:t>Managed Service</a:t>
            </a:r>
          </a:p>
          <a:p>
            <a:pPr marL="111125" indent="-111125">
              <a:buFont typeface="Arial" panose="020B0604020202020204" pitchFamily="34" charset="0"/>
              <a:buChar char="•"/>
            </a:pPr>
            <a:endParaRPr lang="en-US" sz="1200" dirty="0">
              <a:latin typeface="+mj-lt"/>
              <a:cs typeface="Arial" panose="020B0604020202020204" pitchFamily="34" charset="0"/>
            </a:endParaRPr>
          </a:p>
          <a:p>
            <a:pPr lvl="0"/>
            <a:endParaRPr lang="en-US" sz="1200" dirty="0">
              <a:latin typeface="+mj-lt"/>
              <a:cs typeface="Arial" panose="020B0604020202020204" pitchFamily="34" charset="0"/>
            </a:endParaRPr>
          </a:p>
          <a:p>
            <a:pPr marL="111125" indent="-111125">
              <a:buFont typeface="Arial" panose="020B0604020202020204" pitchFamily="34" charset="0"/>
              <a:buChar char="•"/>
            </a:pPr>
            <a:endParaRPr lang="en-US" sz="1200" dirty="0">
              <a:latin typeface="+mj-lt"/>
              <a:cs typeface="Arial" panose="020B0604020202020204" pitchFamily="34" charset="0"/>
            </a:endParaRPr>
          </a:p>
          <a:p>
            <a:pPr marL="111125" indent="-111125">
              <a:buFont typeface="Arial" panose="020B0604020202020204" pitchFamily="34" charset="0"/>
              <a:buChar char="•"/>
            </a:pPr>
            <a:endParaRPr lang="en-US" sz="1200" dirty="0">
              <a:latin typeface="+mj-lt"/>
              <a:cs typeface="Arial" panose="020B0604020202020204" pitchFamily="34" charset="0"/>
            </a:endParaRPr>
          </a:p>
        </p:txBody>
      </p:sp>
      <p:sp>
        <p:nvSpPr>
          <p:cNvPr id="6" name="TextBox 5" descr="primary tasks">
            <a:extLst>
              <a:ext uri="{FF2B5EF4-FFF2-40B4-BE49-F238E27FC236}">
                <a16:creationId xmlns:a16="http://schemas.microsoft.com/office/drawing/2014/main" id="{8E98FC01-C615-4B9B-8369-9AD49B445A00}"/>
              </a:ext>
            </a:extLst>
          </p:cNvPr>
          <p:cNvSpPr txBox="1"/>
          <p:nvPr/>
        </p:nvSpPr>
        <p:spPr>
          <a:xfrm rot="16200000">
            <a:off x="778712" y="3636760"/>
            <a:ext cx="1843016" cy="276999"/>
          </a:xfrm>
          <a:prstGeom prst="rect">
            <a:avLst/>
          </a:prstGeom>
          <a:noFill/>
        </p:spPr>
        <p:txBody>
          <a:bodyPr wrap="square" rtlCol="0">
            <a:spAutoFit/>
          </a:bodyPr>
          <a:lstStyle/>
          <a:p>
            <a:pPr algn="ctr"/>
            <a:r>
              <a:rPr lang="en-US" sz="1200" b="1" i="1" dirty="0">
                <a:latin typeface="+mj-lt"/>
                <a:ea typeface="Verdana" panose="020B0604030504040204" pitchFamily="34" charset="0"/>
                <a:cs typeface="Arial" panose="020B0604020202020204" pitchFamily="34" charset="0"/>
              </a:rPr>
              <a:t>Primary Tasks</a:t>
            </a:r>
          </a:p>
        </p:txBody>
      </p:sp>
      <p:sp>
        <p:nvSpPr>
          <p:cNvPr id="5" name="Rectangle 4" descr="&quot;&quot;">
            <a:extLst>
              <a:ext uri="{FF2B5EF4-FFF2-40B4-BE49-F238E27FC236}">
                <a16:creationId xmlns:a16="http://schemas.microsoft.com/office/drawing/2014/main" id="{4A3F3BCA-DF71-487E-B0B5-5BD2503B5705}"/>
              </a:ext>
              <a:ext uri="{C183D7F6-B498-43B3-948B-1728B52AA6E4}">
                <adec:decorative xmlns:adec="http://schemas.microsoft.com/office/drawing/2017/decorative" val="0"/>
              </a:ext>
            </a:extLst>
          </p:cNvPr>
          <p:cNvSpPr/>
          <p:nvPr/>
        </p:nvSpPr>
        <p:spPr>
          <a:xfrm>
            <a:off x="7556586" y="2464497"/>
            <a:ext cx="1299686" cy="486853"/>
          </a:xfrm>
          <a:prstGeom prst="rect">
            <a:avLst/>
          </a:prstGeom>
          <a:solidFill>
            <a:srgbClr val="046A3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en-US" sz="800" b="1" dirty="0">
              <a:latin typeface="Arial" panose="020B0604020202020204" pitchFamily="34" charset="0"/>
              <a:cs typeface="Arial" panose="020B0604020202020204" pitchFamily="34" charset="0"/>
            </a:endParaRPr>
          </a:p>
        </p:txBody>
      </p:sp>
      <p:grpSp>
        <p:nvGrpSpPr>
          <p:cNvPr id="9" name="Group 8" descr="&quot;&quot;">
            <a:extLst>
              <a:ext uri="{FF2B5EF4-FFF2-40B4-BE49-F238E27FC236}">
                <a16:creationId xmlns:a16="http://schemas.microsoft.com/office/drawing/2014/main" id="{B2A230FC-E736-416A-A922-0259CAD2412B}"/>
              </a:ext>
              <a:ext uri="{C183D7F6-B498-43B3-948B-1728B52AA6E4}">
                <adec:decorative xmlns:adec="http://schemas.microsoft.com/office/drawing/2017/decorative" val="0"/>
              </a:ext>
            </a:extLst>
          </p:cNvPr>
          <p:cNvGrpSpPr/>
          <p:nvPr/>
        </p:nvGrpSpPr>
        <p:grpSpPr>
          <a:xfrm>
            <a:off x="1897870" y="2466216"/>
            <a:ext cx="8439150" cy="481779"/>
            <a:chOff x="3148718" y="1796993"/>
            <a:chExt cx="5972498" cy="333957"/>
          </a:xfrm>
        </p:grpSpPr>
        <p:sp>
          <p:nvSpPr>
            <p:cNvPr id="10" name="Rectangle 9" descr="&quot;&quot;">
              <a:extLst>
                <a:ext uri="{FF2B5EF4-FFF2-40B4-BE49-F238E27FC236}">
                  <a16:creationId xmlns:a16="http://schemas.microsoft.com/office/drawing/2014/main" id="{73F24BBD-793E-4DFC-956C-53D05908D366}"/>
                </a:ext>
              </a:extLst>
            </p:cNvPr>
            <p:cNvSpPr/>
            <p:nvPr/>
          </p:nvSpPr>
          <p:spPr>
            <a:xfrm>
              <a:off x="3148718" y="1796995"/>
              <a:ext cx="995573" cy="333955"/>
            </a:xfrm>
            <a:prstGeom prst="rect">
              <a:avLst/>
            </a:prstGeom>
            <a:solidFill>
              <a:srgbClr val="0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en-US" sz="800" b="1" dirty="0">
                <a:latin typeface="Arial" panose="020B0604020202020204" pitchFamily="34" charset="0"/>
                <a:cs typeface="Arial" panose="020B0604020202020204" pitchFamily="34" charset="0"/>
              </a:endParaRPr>
            </a:p>
          </p:txBody>
        </p:sp>
        <p:sp>
          <p:nvSpPr>
            <p:cNvPr id="11" name="Rectangle 10" descr="&quot;&quot;">
              <a:extLst>
                <a:ext uri="{FF2B5EF4-FFF2-40B4-BE49-F238E27FC236}">
                  <a16:creationId xmlns:a16="http://schemas.microsoft.com/office/drawing/2014/main" id="{F43B8E84-1B9E-433C-B900-73047CAA08BB}"/>
                </a:ext>
              </a:extLst>
            </p:cNvPr>
            <p:cNvSpPr/>
            <p:nvPr/>
          </p:nvSpPr>
          <p:spPr>
            <a:xfrm>
              <a:off x="4170447" y="1796994"/>
              <a:ext cx="995573" cy="333955"/>
            </a:xfrm>
            <a:prstGeom prst="rect">
              <a:avLst/>
            </a:prstGeom>
            <a:solidFill>
              <a:srgbClr val="86BC2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en-US" sz="800" b="1" dirty="0">
                <a:latin typeface="Arial" panose="020B0604020202020204" pitchFamily="34" charset="0"/>
                <a:cs typeface="Arial" panose="020B0604020202020204" pitchFamily="34" charset="0"/>
              </a:endParaRPr>
            </a:p>
          </p:txBody>
        </p:sp>
        <p:sp>
          <p:nvSpPr>
            <p:cNvPr id="12" name="Rectangle 11" descr="&quot;&quot;">
              <a:extLst>
                <a:ext uri="{FF2B5EF4-FFF2-40B4-BE49-F238E27FC236}">
                  <a16:creationId xmlns:a16="http://schemas.microsoft.com/office/drawing/2014/main" id="{1D23C24F-AC1F-45F5-B0B6-07058414D81B}"/>
                </a:ext>
              </a:extLst>
            </p:cNvPr>
            <p:cNvSpPr/>
            <p:nvPr/>
          </p:nvSpPr>
          <p:spPr>
            <a:xfrm>
              <a:off x="5192178" y="1796994"/>
              <a:ext cx="947710" cy="333955"/>
            </a:xfrm>
            <a:prstGeom prst="rect">
              <a:avLst/>
            </a:prstGeom>
            <a:solidFill>
              <a:srgbClr val="43B02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en-US" sz="800" b="1" dirty="0">
                <a:latin typeface="Arial" panose="020B0604020202020204" pitchFamily="34" charset="0"/>
                <a:cs typeface="Arial" panose="020B0604020202020204" pitchFamily="34" charset="0"/>
              </a:endParaRPr>
            </a:p>
          </p:txBody>
        </p:sp>
        <p:sp>
          <p:nvSpPr>
            <p:cNvPr id="13" name="Rectangle 12" descr="&quot;&quot;">
              <a:extLst>
                <a:ext uri="{FF2B5EF4-FFF2-40B4-BE49-F238E27FC236}">
                  <a16:creationId xmlns:a16="http://schemas.microsoft.com/office/drawing/2014/main" id="{89A14187-4173-45E1-BCAF-C187282251F8}"/>
                </a:ext>
              </a:extLst>
            </p:cNvPr>
            <p:cNvSpPr/>
            <p:nvPr/>
          </p:nvSpPr>
          <p:spPr>
            <a:xfrm>
              <a:off x="6167374" y="1796994"/>
              <a:ext cx="947710" cy="333955"/>
            </a:xfrm>
            <a:prstGeom prst="rect">
              <a:avLst/>
            </a:prstGeom>
            <a:solidFill>
              <a:srgbClr val="046A3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en-US" sz="800" b="1" dirty="0">
                <a:latin typeface="Arial" panose="020B0604020202020204" pitchFamily="34" charset="0"/>
                <a:cs typeface="Arial" panose="020B0604020202020204" pitchFamily="34" charset="0"/>
              </a:endParaRPr>
            </a:p>
          </p:txBody>
        </p:sp>
        <p:sp>
          <p:nvSpPr>
            <p:cNvPr id="14" name="Pentagon 7" descr="&quot;&quot;">
              <a:extLst>
                <a:ext uri="{FF2B5EF4-FFF2-40B4-BE49-F238E27FC236}">
                  <a16:creationId xmlns:a16="http://schemas.microsoft.com/office/drawing/2014/main" id="{077882E9-F2B1-4D06-AC23-93C158F0353A}"/>
                </a:ext>
              </a:extLst>
            </p:cNvPr>
            <p:cNvSpPr/>
            <p:nvPr/>
          </p:nvSpPr>
          <p:spPr>
            <a:xfrm>
              <a:off x="8106497" y="1796993"/>
              <a:ext cx="1014719" cy="333955"/>
            </a:xfrm>
            <a:prstGeom prst="homePlate">
              <a:avLst/>
            </a:prstGeom>
            <a:solidFill>
              <a:srgbClr val="2C523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en-US" sz="800" b="1" dirty="0">
                <a:latin typeface="Arial" panose="020B0604020202020204" pitchFamily="34" charset="0"/>
                <a:cs typeface="Arial" panose="020B0604020202020204" pitchFamily="34" charset="0"/>
              </a:endParaRPr>
            </a:p>
          </p:txBody>
        </p:sp>
      </p:grpSp>
      <p:grpSp>
        <p:nvGrpSpPr>
          <p:cNvPr id="20" name="Group 19" descr="Provide advice, guidance and technical evluations">
            <a:extLst>
              <a:ext uri="{FF2B5EF4-FFF2-40B4-BE49-F238E27FC236}">
                <a16:creationId xmlns:a16="http://schemas.microsoft.com/office/drawing/2014/main" id="{F43F58C7-0823-44E0-BB75-9AEA0751E307}"/>
              </a:ext>
              <a:ext uri="{C183D7F6-B498-43B3-948B-1728B52AA6E4}">
                <adec:decorative xmlns:adec="http://schemas.microsoft.com/office/drawing/2017/decorative" val="0"/>
              </a:ext>
            </a:extLst>
          </p:cNvPr>
          <p:cNvGrpSpPr/>
          <p:nvPr/>
        </p:nvGrpSpPr>
        <p:grpSpPr>
          <a:xfrm>
            <a:off x="2008040" y="6122138"/>
            <a:ext cx="8175920" cy="307777"/>
            <a:chOff x="3507533" y="3136703"/>
            <a:chExt cx="5577840" cy="253496"/>
          </a:xfrm>
        </p:grpSpPr>
        <p:sp>
          <p:nvSpPr>
            <p:cNvPr id="22" name="Rectangle 21" descr="Provide advice, guidance and technical evaluations">
              <a:extLst>
                <a:ext uri="{FF2B5EF4-FFF2-40B4-BE49-F238E27FC236}">
                  <a16:creationId xmlns:a16="http://schemas.microsoft.com/office/drawing/2014/main" id="{88C0E6AC-0DAA-4AFC-9FA7-7C817CB28244}"/>
                </a:ext>
              </a:extLst>
            </p:cNvPr>
            <p:cNvSpPr/>
            <p:nvPr/>
          </p:nvSpPr>
          <p:spPr>
            <a:xfrm>
              <a:off x="4970573" y="3136703"/>
              <a:ext cx="3107174" cy="253496"/>
            </a:xfrm>
            <a:prstGeom prst="rect">
              <a:avLst/>
            </a:prstGeom>
            <a:solidFill>
              <a:schemeClr val="bg1"/>
            </a:solidFill>
          </p:spPr>
          <p:txBody>
            <a:bodyPr wrap="none">
              <a:spAutoFit/>
            </a:bodyPr>
            <a:lstStyle/>
            <a:p>
              <a:r>
                <a:rPr lang="en-US" sz="1400" b="1" dirty="0">
                  <a:solidFill>
                    <a:srgbClr val="046A38"/>
                  </a:solidFill>
                  <a:latin typeface="Arial" panose="020B0604020202020204" pitchFamily="34" charset="0"/>
                  <a:cs typeface="Arial" panose="020B0604020202020204" pitchFamily="34" charset="0"/>
                </a:rPr>
                <a:t>Provide advice, guidance and technical evaluations</a:t>
              </a:r>
            </a:p>
          </p:txBody>
        </p:sp>
        <p:cxnSp>
          <p:nvCxnSpPr>
            <p:cNvPr id="21" name="Straight Arrow Connector 20" descr="&quot;&quot;">
              <a:extLst>
                <a:ext uri="{FF2B5EF4-FFF2-40B4-BE49-F238E27FC236}">
                  <a16:creationId xmlns:a16="http://schemas.microsoft.com/office/drawing/2014/main" id="{8C5D1408-BB0C-49DE-A072-064D4B55CB04}"/>
                </a:ext>
              </a:extLst>
            </p:cNvPr>
            <p:cNvCxnSpPr>
              <a:cxnSpLocks/>
            </p:cNvCxnSpPr>
            <p:nvPr/>
          </p:nvCxnSpPr>
          <p:spPr>
            <a:xfrm>
              <a:off x="3507533" y="3250074"/>
              <a:ext cx="5577840" cy="0"/>
            </a:xfrm>
            <a:prstGeom prst="straightConnector1">
              <a:avLst/>
            </a:prstGeom>
            <a:ln w="38100">
              <a:solidFill>
                <a:srgbClr val="046A38"/>
              </a:solidFill>
              <a:headEnd type="diamond"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3" name="Group 22" descr="stakeholder agreement">
            <a:extLst>
              <a:ext uri="{FF2B5EF4-FFF2-40B4-BE49-F238E27FC236}">
                <a16:creationId xmlns:a16="http://schemas.microsoft.com/office/drawing/2014/main" id="{C42183DD-3127-4DD6-BFDF-650407E60BCD}"/>
              </a:ext>
              <a:ext uri="{C183D7F6-B498-43B3-948B-1728B52AA6E4}">
                <adec:decorative xmlns:adec="http://schemas.microsoft.com/office/drawing/2017/decorative" val="0"/>
              </a:ext>
            </a:extLst>
          </p:cNvPr>
          <p:cNvGrpSpPr/>
          <p:nvPr/>
        </p:nvGrpSpPr>
        <p:grpSpPr>
          <a:xfrm>
            <a:off x="2008040" y="6455414"/>
            <a:ext cx="8175920" cy="307777"/>
            <a:chOff x="3768918" y="3621969"/>
            <a:chExt cx="3468516" cy="158937"/>
          </a:xfrm>
        </p:grpSpPr>
        <p:cxnSp>
          <p:nvCxnSpPr>
            <p:cNvPr id="24" name="Straight Arrow Connector 23" descr="&quot;&quot;">
              <a:extLst>
                <a:ext uri="{FF2B5EF4-FFF2-40B4-BE49-F238E27FC236}">
                  <a16:creationId xmlns:a16="http://schemas.microsoft.com/office/drawing/2014/main" id="{E2F266CA-48AE-4145-AFA6-104296114C51}"/>
                </a:ext>
              </a:extLst>
            </p:cNvPr>
            <p:cNvCxnSpPr>
              <a:cxnSpLocks/>
            </p:cNvCxnSpPr>
            <p:nvPr/>
          </p:nvCxnSpPr>
          <p:spPr>
            <a:xfrm>
              <a:off x="3768918" y="3721210"/>
              <a:ext cx="3468516" cy="0"/>
            </a:xfrm>
            <a:prstGeom prst="straightConnector1">
              <a:avLst/>
            </a:prstGeom>
            <a:ln w="38100">
              <a:solidFill>
                <a:srgbClr val="046A38"/>
              </a:solidFill>
              <a:headEnd type="diamond"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Rectangle 24" descr="Stakeholder Engagement">
              <a:extLst>
                <a:ext uri="{FF2B5EF4-FFF2-40B4-BE49-F238E27FC236}">
                  <a16:creationId xmlns:a16="http://schemas.microsoft.com/office/drawing/2014/main" id="{F0DEC0A0-55C0-425E-A951-840A87AEE278}"/>
                </a:ext>
              </a:extLst>
            </p:cNvPr>
            <p:cNvSpPr/>
            <p:nvPr/>
          </p:nvSpPr>
          <p:spPr>
            <a:xfrm>
              <a:off x="4883870" y="3621969"/>
              <a:ext cx="989610" cy="158937"/>
            </a:xfrm>
            <a:prstGeom prst="rect">
              <a:avLst/>
            </a:prstGeom>
            <a:solidFill>
              <a:schemeClr val="bg1"/>
            </a:solidFill>
          </p:spPr>
          <p:txBody>
            <a:bodyPr wrap="none">
              <a:spAutoFit/>
            </a:bodyPr>
            <a:lstStyle/>
            <a:p>
              <a:pPr algn="ctr"/>
              <a:r>
                <a:rPr lang="en-US" sz="1400" b="1" dirty="0">
                  <a:solidFill>
                    <a:srgbClr val="046A38"/>
                  </a:solidFill>
                  <a:latin typeface="Arial" panose="020B0604020202020204" pitchFamily="34" charset="0"/>
                  <a:cs typeface="Arial" panose="020B0604020202020204" pitchFamily="34" charset="0"/>
                </a:rPr>
                <a:t>Stakeholder Engagement</a:t>
              </a:r>
            </a:p>
          </p:txBody>
        </p:sp>
      </p:grpSp>
      <p:cxnSp>
        <p:nvCxnSpPr>
          <p:cNvPr id="26" name="Straight Connector 25" descr="&quot;&quot;">
            <a:extLst>
              <a:ext uri="{FF2B5EF4-FFF2-40B4-BE49-F238E27FC236}">
                <a16:creationId xmlns:a16="http://schemas.microsoft.com/office/drawing/2014/main" id="{DEDE5DBF-BBD0-4714-8127-D82FA7DA1A2F}"/>
              </a:ext>
              <a:ext uri="{C183D7F6-B498-43B3-948B-1728B52AA6E4}">
                <adec:decorative xmlns:adec="http://schemas.microsoft.com/office/drawing/2017/decorative" val="0"/>
              </a:ext>
            </a:extLst>
          </p:cNvPr>
          <p:cNvCxnSpPr>
            <a:cxnSpLocks/>
          </p:cNvCxnSpPr>
          <p:nvPr/>
        </p:nvCxnSpPr>
        <p:spPr>
          <a:xfrm>
            <a:off x="3314443" y="3021576"/>
            <a:ext cx="27132" cy="2915694"/>
          </a:xfrm>
          <a:prstGeom prst="line">
            <a:avLst/>
          </a:prstGeom>
          <a:ln>
            <a:solidFill>
              <a:schemeClr val="bg1">
                <a:lumMod val="65000"/>
              </a:schemeClr>
            </a:solidFill>
          </a:ln>
        </p:spPr>
        <p:style>
          <a:lnRef idx="1">
            <a:schemeClr val="dk1"/>
          </a:lnRef>
          <a:fillRef idx="0">
            <a:schemeClr val="dk1"/>
          </a:fillRef>
          <a:effectRef idx="0">
            <a:schemeClr val="dk1"/>
          </a:effectRef>
          <a:fontRef idx="minor">
            <a:schemeClr val="tx1"/>
          </a:fontRef>
        </p:style>
      </p:cxnSp>
      <p:cxnSp>
        <p:nvCxnSpPr>
          <p:cNvPr id="27" name="Straight Connector 26" descr="&quot;&quot;">
            <a:extLst>
              <a:ext uri="{FF2B5EF4-FFF2-40B4-BE49-F238E27FC236}">
                <a16:creationId xmlns:a16="http://schemas.microsoft.com/office/drawing/2014/main" id="{85BAD52F-028F-4007-BDDC-057A892CA075}"/>
              </a:ext>
              <a:ext uri="{C183D7F6-B498-43B3-948B-1728B52AA6E4}">
                <adec:decorative xmlns:adec="http://schemas.microsoft.com/office/drawing/2017/decorative" val="0"/>
              </a:ext>
            </a:extLst>
          </p:cNvPr>
          <p:cNvCxnSpPr>
            <a:cxnSpLocks/>
          </p:cNvCxnSpPr>
          <p:nvPr/>
        </p:nvCxnSpPr>
        <p:spPr>
          <a:xfrm>
            <a:off x="4772157" y="3021576"/>
            <a:ext cx="13126" cy="2915694"/>
          </a:xfrm>
          <a:prstGeom prst="line">
            <a:avLst/>
          </a:prstGeom>
          <a:ln>
            <a:solidFill>
              <a:schemeClr val="bg1">
                <a:lumMod val="65000"/>
              </a:schemeClr>
            </a:solidFill>
          </a:ln>
        </p:spPr>
        <p:style>
          <a:lnRef idx="1">
            <a:schemeClr val="dk1"/>
          </a:lnRef>
          <a:fillRef idx="0">
            <a:schemeClr val="dk1"/>
          </a:fillRef>
          <a:effectRef idx="0">
            <a:schemeClr val="dk1"/>
          </a:effectRef>
          <a:fontRef idx="minor">
            <a:schemeClr val="tx1"/>
          </a:fontRef>
        </p:style>
      </p:cxnSp>
      <p:cxnSp>
        <p:nvCxnSpPr>
          <p:cNvPr id="28" name="Straight Connector 27" descr="&quot;&quot;">
            <a:extLst>
              <a:ext uri="{FF2B5EF4-FFF2-40B4-BE49-F238E27FC236}">
                <a16:creationId xmlns:a16="http://schemas.microsoft.com/office/drawing/2014/main" id="{9E2BC45B-143A-4B94-8012-55A7FDBFE3A2}"/>
              </a:ext>
              <a:ext uri="{C183D7F6-B498-43B3-948B-1728B52AA6E4}">
                <adec:decorative xmlns:adec="http://schemas.microsoft.com/office/drawing/2017/decorative" val="0"/>
              </a:ext>
            </a:extLst>
          </p:cNvPr>
          <p:cNvCxnSpPr>
            <a:cxnSpLocks/>
          </p:cNvCxnSpPr>
          <p:nvPr/>
        </p:nvCxnSpPr>
        <p:spPr>
          <a:xfrm>
            <a:off x="6131998" y="3021576"/>
            <a:ext cx="31239" cy="2915694"/>
          </a:xfrm>
          <a:prstGeom prst="line">
            <a:avLst/>
          </a:prstGeom>
          <a:ln>
            <a:solidFill>
              <a:schemeClr val="bg1">
                <a:lumMod val="65000"/>
              </a:schemeClr>
            </a:solidFill>
          </a:ln>
        </p:spPr>
        <p:style>
          <a:lnRef idx="1">
            <a:schemeClr val="dk1"/>
          </a:lnRef>
          <a:fillRef idx="0">
            <a:schemeClr val="dk1"/>
          </a:fillRef>
          <a:effectRef idx="0">
            <a:schemeClr val="dk1"/>
          </a:effectRef>
          <a:fontRef idx="minor">
            <a:schemeClr val="tx1"/>
          </a:fontRef>
        </p:style>
      </p:cxnSp>
      <p:cxnSp>
        <p:nvCxnSpPr>
          <p:cNvPr id="29" name="Straight Connector 28" descr="&quot;&quot;">
            <a:extLst>
              <a:ext uri="{FF2B5EF4-FFF2-40B4-BE49-F238E27FC236}">
                <a16:creationId xmlns:a16="http://schemas.microsoft.com/office/drawing/2014/main" id="{7059235F-B86E-4E7A-A09B-F65ED222FE79}"/>
              </a:ext>
              <a:ext uri="{C183D7F6-B498-43B3-948B-1728B52AA6E4}">
                <adec:decorative xmlns:adec="http://schemas.microsoft.com/office/drawing/2017/decorative" val="0"/>
              </a:ext>
            </a:extLst>
          </p:cNvPr>
          <p:cNvCxnSpPr>
            <a:cxnSpLocks/>
          </p:cNvCxnSpPr>
          <p:nvPr/>
        </p:nvCxnSpPr>
        <p:spPr>
          <a:xfrm flipH="1">
            <a:off x="7515417" y="3022600"/>
            <a:ext cx="66483" cy="2893314"/>
          </a:xfrm>
          <a:prstGeom prst="line">
            <a:avLst/>
          </a:prstGeom>
          <a:ln>
            <a:solidFill>
              <a:schemeClr val="bg1">
                <a:lumMod val="65000"/>
              </a:schemeClr>
            </a:solidFill>
          </a:ln>
        </p:spPr>
        <p:style>
          <a:lnRef idx="1">
            <a:schemeClr val="dk1"/>
          </a:lnRef>
          <a:fillRef idx="0">
            <a:schemeClr val="dk1"/>
          </a:fillRef>
          <a:effectRef idx="0">
            <a:schemeClr val="dk1"/>
          </a:effectRef>
          <a:fontRef idx="minor">
            <a:schemeClr val="tx1"/>
          </a:fontRef>
        </p:style>
      </p:cxnSp>
      <p:grpSp>
        <p:nvGrpSpPr>
          <p:cNvPr id="30" name="Group 29" descr="&quot;&quot;">
            <a:extLst>
              <a:ext uri="{FF2B5EF4-FFF2-40B4-BE49-F238E27FC236}">
                <a16:creationId xmlns:a16="http://schemas.microsoft.com/office/drawing/2014/main" id="{853DEEFD-6F14-407F-BADA-67FB249F2F43}"/>
              </a:ext>
              <a:ext uri="{C183D7F6-B498-43B3-948B-1728B52AA6E4}">
                <adec:decorative xmlns:adec="http://schemas.microsoft.com/office/drawing/2017/decorative" val="0"/>
              </a:ext>
            </a:extLst>
          </p:cNvPr>
          <p:cNvGrpSpPr/>
          <p:nvPr/>
        </p:nvGrpSpPr>
        <p:grpSpPr>
          <a:xfrm>
            <a:off x="2334172" y="2413803"/>
            <a:ext cx="569240" cy="569240"/>
            <a:chOff x="4119076" y="1465492"/>
            <a:chExt cx="369064" cy="369064"/>
          </a:xfrm>
        </p:grpSpPr>
        <p:sp>
          <p:nvSpPr>
            <p:cNvPr id="31" name="Oval 30" descr="&quot;&quot;">
              <a:extLst>
                <a:ext uri="{FF2B5EF4-FFF2-40B4-BE49-F238E27FC236}">
                  <a16:creationId xmlns:a16="http://schemas.microsoft.com/office/drawing/2014/main" id="{62DCE361-D68F-4725-B33B-092698689CB0}"/>
                </a:ext>
              </a:extLst>
            </p:cNvPr>
            <p:cNvSpPr/>
            <p:nvPr/>
          </p:nvSpPr>
          <p:spPr>
            <a:xfrm>
              <a:off x="4119076" y="1465492"/>
              <a:ext cx="369064" cy="3690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2" name="Group 754">
              <a:extLst>
                <a:ext uri="{FF2B5EF4-FFF2-40B4-BE49-F238E27FC236}">
                  <a16:creationId xmlns:a16="http://schemas.microsoft.com/office/drawing/2014/main" id="{8B6BED6E-69A7-462F-8F4F-1AB8BF78BAD9}"/>
                </a:ext>
              </a:extLst>
            </p:cNvPr>
            <p:cNvGrpSpPr>
              <a:grpSpLocks noChangeAspect="1"/>
            </p:cNvGrpSpPr>
            <p:nvPr/>
          </p:nvGrpSpPr>
          <p:grpSpPr bwMode="auto">
            <a:xfrm>
              <a:off x="4119617" y="1465492"/>
              <a:ext cx="367983" cy="369064"/>
              <a:chOff x="2832" y="3277"/>
              <a:chExt cx="340" cy="341"/>
            </a:xfrm>
            <a:solidFill>
              <a:schemeClr val="tx1"/>
            </a:solidFill>
          </p:grpSpPr>
          <p:sp>
            <p:nvSpPr>
              <p:cNvPr id="33" name="Freeform 755" descr="&quot;&quot;">
                <a:extLst>
                  <a:ext uri="{FF2B5EF4-FFF2-40B4-BE49-F238E27FC236}">
                    <a16:creationId xmlns:a16="http://schemas.microsoft.com/office/drawing/2014/main" id="{E25367D6-255A-4BE3-AE1B-1619CEF6A6B3}"/>
                  </a:ext>
                </a:extLst>
              </p:cNvPr>
              <p:cNvSpPr>
                <a:spLocks noEditPoints="1"/>
              </p:cNvSpPr>
              <p:nvPr/>
            </p:nvSpPr>
            <p:spPr bwMode="auto">
              <a:xfrm>
                <a:off x="2832" y="3277"/>
                <a:ext cx="340" cy="341"/>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400">
                  <a:defRPr/>
                </a:pPr>
                <a:endParaRPr lang="en-GB" sz="800" kern="0" dirty="0">
                  <a:solidFill>
                    <a:prstClr val="black"/>
                  </a:solidFill>
                </a:endParaRPr>
              </a:p>
            </p:txBody>
          </p:sp>
          <p:sp>
            <p:nvSpPr>
              <p:cNvPr id="34" name="Freeform 756" descr="&quot;&quot;">
                <a:extLst>
                  <a:ext uri="{FF2B5EF4-FFF2-40B4-BE49-F238E27FC236}">
                    <a16:creationId xmlns:a16="http://schemas.microsoft.com/office/drawing/2014/main" id="{3B943033-5013-40C9-BB1B-E0843721E52F}"/>
                  </a:ext>
                </a:extLst>
              </p:cNvPr>
              <p:cNvSpPr>
                <a:spLocks noEditPoints="1"/>
              </p:cNvSpPr>
              <p:nvPr/>
            </p:nvSpPr>
            <p:spPr bwMode="auto">
              <a:xfrm>
                <a:off x="2902" y="3355"/>
                <a:ext cx="199" cy="199"/>
              </a:xfrm>
              <a:custGeom>
                <a:avLst/>
                <a:gdLst>
                  <a:gd name="T0" fmla="*/ 165 w 299"/>
                  <a:gd name="T1" fmla="*/ 29 h 299"/>
                  <a:gd name="T2" fmla="*/ 121 w 299"/>
                  <a:gd name="T3" fmla="*/ 24 h 299"/>
                  <a:gd name="T4" fmla="*/ 154 w 299"/>
                  <a:gd name="T5" fmla="*/ 1 h 299"/>
                  <a:gd name="T6" fmla="*/ 64 w 299"/>
                  <a:gd name="T7" fmla="*/ 61 h 299"/>
                  <a:gd name="T8" fmla="*/ 107 w 299"/>
                  <a:gd name="T9" fmla="*/ 31 h 299"/>
                  <a:gd name="T10" fmla="*/ 54 w 299"/>
                  <a:gd name="T11" fmla="*/ 55 h 299"/>
                  <a:gd name="T12" fmla="*/ 26 w 299"/>
                  <a:gd name="T13" fmla="*/ 56 h 299"/>
                  <a:gd name="T14" fmla="*/ 0 w 299"/>
                  <a:gd name="T15" fmla="*/ 96 h 299"/>
                  <a:gd name="T16" fmla="*/ 22 w 299"/>
                  <a:gd name="T17" fmla="*/ 91 h 299"/>
                  <a:gd name="T18" fmla="*/ 40 w 299"/>
                  <a:gd name="T19" fmla="*/ 88 h 299"/>
                  <a:gd name="T20" fmla="*/ 59 w 299"/>
                  <a:gd name="T21" fmla="*/ 109 h 299"/>
                  <a:gd name="T22" fmla="*/ 107 w 299"/>
                  <a:gd name="T23" fmla="*/ 119 h 299"/>
                  <a:gd name="T24" fmla="*/ 54 w 299"/>
                  <a:gd name="T25" fmla="*/ 95 h 299"/>
                  <a:gd name="T26" fmla="*/ 150 w 299"/>
                  <a:gd name="T27" fmla="*/ 127 h 299"/>
                  <a:gd name="T28" fmla="*/ 126 w 299"/>
                  <a:gd name="T29" fmla="*/ 139 h 299"/>
                  <a:gd name="T30" fmla="*/ 150 w 299"/>
                  <a:gd name="T31" fmla="*/ 171 h 299"/>
                  <a:gd name="T32" fmla="*/ 174 w 299"/>
                  <a:gd name="T33" fmla="*/ 139 h 299"/>
                  <a:gd name="T34" fmla="*/ 231 w 299"/>
                  <a:gd name="T35" fmla="*/ 89 h 299"/>
                  <a:gd name="T36" fmla="*/ 202 w 299"/>
                  <a:gd name="T37" fmla="*/ 125 h 299"/>
                  <a:gd name="T38" fmla="*/ 245 w 299"/>
                  <a:gd name="T39" fmla="*/ 95 h 299"/>
                  <a:gd name="T40" fmla="*/ 273 w 299"/>
                  <a:gd name="T41" fmla="*/ 56 h 299"/>
                  <a:gd name="T42" fmla="*/ 259 w 299"/>
                  <a:gd name="T43" fmla="*/ 88 h 299"/>
                  <a:gd name="T44" fmla="*/ 278 w 299"/>
                  <a:gd name="T45" fmla="*/ 91 h 299"/>
                  <a:gd name="T46" fmla="*/ 299 w 299"/>
                  <a:gd name="T47" fmla="*/ 96 h 299"/>
                  <a:gd name="T48" fmla="*/ 240 w 299"/>
                  <a:gd name="T49" fmla="*/ 41 h 299"/>
                  <a:gd name="T50" fmla="*/ 198 w 299"/>
                  <a:gd name="T51" fmla="*/ 45 h 299"/>
                  <a:gd name="T52" fmla="*/ 245 w 299"/>
                  <a:gd name="T53" fmla="*/ 55 h 299"/>
                  <a:gd name="T54" fmla="*/ 22 w 299"/>
                  <a:gd name="T55" fmla="*/ 160 h 299"/>
                  <a:gd name="T56" fmla="*/ 0 w 299"/>
                  <a:gd name="T57" fmla="*/ 128 h 299"/>
                  <a:gd name="T58" fmla="*/ 35 w 299"/>
                  <a:gd name="T59" fmla="*/ 214 h 299"/>
                  <a:gd name="T60" fmla="*/ 11 w 299"/>
                  <a:gd name="T61" fmla="*/ 181 h 299"/>
                  <a:gd name="T62" fmla="*/ 6 w 299"/>
                  <a:gd name="T63" fmla="*/ 223 h 299"/>
                  <a:gd name="T64" fmla="*/ 39 w 299"/>
                  <a:gd name="T65" fmla="*/ 229 h 299"/>
                  <a:gd name="T66" fmla="*/ 69 w 299"/>
                  <a:gd name="T67" fmla="*/ 232 h 299"/>
                  <a:gd name="T68" fmla="*/ 92 w 299"/>
                  <a:gd name="T69" fmla="*/ 269 h 299"/>
                  <a:gd name="T70" fmla="*/ 102 w 299"/>
                  <a:gd name="T71" fmla="*/ 250 h 299"/>
                  <a:gd name="T72" fmla="*/ 160 w 299"/>
                  <a:gd name="T73" fmla="*/ 203 h 299"/>
                  <a:gd name="T74" fmla="*/ 139 w 299"/>
                  <a:gd name="T75" fmla="*/ 235 h 299"/>
                  <a:gd name="T76" fmla="*/ 160 w 299"/>
                  <a:gd name="T77" fmla="*/ 271 h 299"/>
                  <a:gd name="T78" fmla="*/ 139 w 299"/>
                  <a:gd name="T79" fmla="*/ 267 h 299"/>
                  <a:gd name="T80" fmla="*/ 121 w 299"/>
                  <a:gd name="T81" fmla="*/ 273 h 299"/>
                  <a:gd name="T82" fmla="*/ 150 w 299"/>
                  <a:gd name="T83" fmla="*/ 299 h 299"/>
                  <a:gd name="T84" fmla="*/ 174 w 299"/>
                  <a:gd name="T85" fmla="*/ 289 h 299"/>
                  <a:gd name="T86" fmla="*/ 231 w 299"/>
                  <a:gd name="T87" fmla="*/ 239 h 299"/>
                  <a:gd name="T88" fmla="*/ 202 w 299"/>
                  <a:gd name="T89" fmla="*/ 274 h 299"/>
                  <a:gd name="T90" fmla="*/ 245 w 299"/>
                  <a:gd name="T91" fmla="*/ 244 h 299"/>
                  <a:gd name="T92" fmla="*/ 278 w 299"/>
                  <a:gd name="T93" fmla="*/ 203 h 299"/>
                  <a:gd name="T94" fmla="*/ 259 w 299"/>
                  <a:gd name="T95" fmla="*/ 237 h 299"/>
                  <a:gd name="T96" fmla="*/ 293 w 299"/>
                  <a:gd name="T97" fmla="*/ 234 h 299"/>
                  <a:gd name="T98" fmla="*/ 288 w 299"/>
                  <a:gd name="T99" fmla="*/ 192 h 299"/>
                  <a:gd name="T100" fmla="*/ 278 w 299"/>
                  <a:gd name="T101" fmla="*/ 171 h 299"/>
                  <a:gd name="T102" fmla="*/ 299 w 299"/>
                  <a:gd name="T103" fmla="*/ 139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99" h="299">
                    <a:moveTo>
                      <a:pt x="179" y="24"/>
                    </a:moveTo>
                    <a:cubicBezTo>
                      <a:pt x="177" y="28"/>
                      <a:pt x="173" y="30"/>
                      <a:pt x="169" y="30"/>
                    </a:cubicBezTo>
                    <a:cubicBezTo>
                      <a:pt x="168" y="30"/>
                      <a:pt x="166" y="30"/>
                      <a:pt x="165" y="29"/>
                    </a:cubicBezTo>
                    <a:cubicBezTo>
                      <a:pt x="150" y="22"/>
                      <a:pt x="150" y="22"/>
                      <a:pt x="150" y="22"/>
                    </a:cubicBezTo>
                    <a:cubicBezTo>
                      <a:pt x="135" y="29"/>
                      <a:pt x="135" y="29"/>
                      <a:pt x="135" y="29"/>
                    </a:cubicBezTo>
                    <a:cubicBezTo>
                      <a:pt x="129" y="32"/>
                      <a:pt x="123" y="29"/>
                      <a:pt x="121" y="24"/>
                    </a:cubicBezTo>
                    <a:cubicBezTo>
                      <a:pt x="118" y="19"/>
                      <a:pt x="120" y="12"/>
                      <a:pt x="126" y="10"/>
                    </a:cubicBezTo>
                    <a:cubicBezTo>
                      <a:pt x="145" y="1"/>
                      <a:pt x="145" y="1"/>
                      <a:pt x="145" y="1"/>
                    </a:cubicBezTo>
                    <a:cubicBezTo>
                      <a:pt x="148" y="0"/>
                      <a:pt x="151" y="0"/>
                      <a:pt x="154" y="1"/>
                    </a:cubicBezTo>
                    <a:cubicBezTo>
                      <a:pt x="174" y="10"/>
                      <a:pt x="174" y="10"/>
                      <a:pt x="174" y="10"/>
                    </a:cubicBezTo>
                    <a:cubicBezTo>
                      <a:pt x="179" y="12"/>
                      <a:pt x="181" y="19"/>
                      <a:pt x="179" y="24"/>
                    </a:cubicBezTo>
                    <a:close/>
                    <a:moveTo>
                      <a:pt x="64" y="61"/>
                    </a:moveTo>
                    <a:cubicBezTo>
                      <a:pt x="65" y="61"/>
                      <a:pt x="67" y="61"/>
                      <a:pt x="68" y="60"/>
                    </a:cubicBezTo>
                    <a:cubicBezTo>
                      <a:pt x="101" y="45"/>
                      <a:pt x="101" y="45"/>
                      <a:pt x="101" y="45"/>
                    </a:cubicBezTo>
                    <a:cubicBezTo>
                      <a:pt x="107" y="42"/>
                      <a:pt x="109" y="36"/>
                      <a:pt x="107" y="31"/>
                    </a:cubicBezTo>
                    <a:cubicBezTo>
                      <a:pt x="104" y="25"/>
                      <a:pt x="98" y="23"/>
                      <a:pt x="93" y="25"/>
                    </a:cubicBezTo>
                    <a:cubicBezTo>
                      <a:pt x="59" y="41"/>
                      <a:pt x="59" y="41"/>
                      <a:pt x="59" y="41"/>
                    </a:cubicBezTo>
                    <a:cubicBezTo>
                      <a:pt x="54" y="43"/>
                      <a:pt x="52" y="49"/>
                      <a:pt x="54" y="55"/>
                    </a:cubicBezTo>
                    <a:cubicBezTo>
                      <a:pt x="56" y="59"/>
                      <a:pt x="60" y="61"/>
                      <a:pt x="64" y="61"/>
                    </a:cubicBezTo>
                    <a:close/>
                    <a:moveTo>
                      <a:pt x="40" y="61"/>
                    </a:moveTo>
                    <a:cubicBezTo>
                      <a:pt x="38" y="56"/>
                      <a:pt x="31" y="54"/>
                      <a:pt x="26" y="56"/>
                    </a:cubicBezTo>
                    <a:cubicBezTo>
                      <a:pt x="7" y="65"/>
                      <a:pt x="7" y="65"/>
                      <a:pt x="7" y="65"/>
                    </a:cubicBezTo>
                    <a:cubicBezTo>
                      <a:pt x="3" y="67"/>
                      <a:pt x="0" y="71"/>
                      <a:pt x="0" y="75"/>
                    </a:cubicBezTo>
                    <a:cubicBezTo>
                      <a:pt x="0" y="96"/>
                      <a:pt x="0" y="96"/>
                      <a:pt x="0" y="96"/>
                    </a:cubicBezTo>
                    <a:cubicBezTo>
                      <a:pt x="0" y="102"/>
                      <a:pt x="5" y="107"/>
                      <a:pt x="11" y="107"/>
                    </a:cubicBezTo>
                    <a:cubicBezTo>
                      <a:pt x="17" y="107"/>
                      <a:pt x="22" y="102"/>
                      <a:pt x="22" y="96"/>
                    </a:cubicBezTo>
                    <a:cubicBezTo>
                      <a:pt x="22" y="91"/>
                      <a:pt x="22" y="91"/>
                      <a:pt x="22" y="91"/>
                    </a:cubicBezTo>
                    <a:cubicBezTo>
                      <a:pt x="26" y="93"/>
                      <a:pt x="26" y="93"/>
                      <a:pt x="26" y="93"/>
                    </a:cubicBezTo>
                    <a:cubicBezTo>
                      <a:pt x="27" y="94"/>
                      <a:pt x="29" y="94"/>
                      <a:pt x="30" y="94"/>
                    </a:cubicBezTo>
                    <a:cubicBezTo>
                      <a:pt x="34" y="94"/>
                      <a:pt x="38" y="92"/>
                      <a:pt x="40" y="88"/>
                    </a:cubicBezTo>
                    <a:cubicBezTo>
                      <a:pt x="42" y="83"/>
                      <a:pt x="41" y="78"/>
                      <a:pt x="36" y="75"/>
                    </a:cubicBezTo>
                    <a:cubicBezTo>
                      <a:pt x="41" y="72"/>
                      <a:pt x="42" y="66"/>
                      <a:pt x="40" y="61"/>
                    </a:cubicBezTo>
                    <a:close/>
                    <a:moveTo>
                      <a:pt x="59" y="109"/>
                    </a:moveTo>
                    <a:cubicBezTo>
                      <a:pt x="93" y="124"/>
                      <a:pt x="93" y="124"/>
                      <a:pt x="93" y="124"/>
                    </a:cubicBezTo>
                    <a:cubicBezTo>
                      <a:pt x="94" y="125"/>
                      <a:pt x="95" y="125"/>
                      <a:pt x="97" y="125"/>
                    </a:cubicBezTo>
                    <a:cubicBezTo>
                      <a:pt x="101" y="125"/>
                      <a:pt x="105" y="123"/>
                      <a:pt x="107" y="119"/>
                    </a:cubicBezTo>
                    <a:cubicBezTo>
                      <a:pt x="109" y="113"/>
                      <a:pt x="107" y="107"/>
                      <a:pt x="101" y="105"/>
                    </a:cubicBezTo>
                    <a:cubicBezTo>
                      <a:pt x="68" y="89"/>
                      <a:pt x="68" y="89"/>
                      <a:pt x="68" y="89"/>
                    </a:cubicBezTo>
                    <a:cubicBezTo>
                      <a:pt x="63" y="87"/>
                      <a:pt x="56" y="89"/>
                      <a:pt x="54" y="95"/>
                    </a:cubicBezTo>
                    <a:cubicBezTo>
                      <a:pt x="52" y="100"/>
                      <a:pt x="54" y="106"/>
                      <a:pt x="59" y="109"/>
                    </a:cubicBezTo>
                    <a:close/>
                    <a:moveTo>
                      <a:pt x="165" y="120"/>
                    </a:moveTo>
                    <a:cubicBezTo>
                      <a:pt x="150" y="127"/>
                      <a:pt x="150" y="127"/>
                      <a:pt x="150" y="127"/>
                    </a:cubicBezTo>
                    <a:cubicBezTo>
                      <a:pt x="135" y="120"/>
                      <a:pt x="135" y="120"/>
                      <a:pt x="135" y="120"/>
                    </a:cubicBezTo>
                    <a:cubicBezTo>
                      <a:pt x="129" y="118"/>
                      <a:pt x="123" y="120"/>
                      <a:pt x="121" y="125"/>
                    </a:cubicBezTo>
                    <a:cubicBezTo>
                      <a:pt x="118" y="131"/>
                      <a:pt x="120" y="137"/>
                      <a:pt x="126" y="139"/>
                    </a:cubicBezTo>
                    <a:cubicBezTo>
                      <a:pt x="139" y="145"/>
                      <a:pt x="139" y="145"/>
                      <a:pt x="139" y="145"/>
                    </a:cubicBezTo>
                    <a:cubicBezTo>
                      <a:pt x="139" y="160"/>
                      <a:pt x="139" y="160"/>
                      <a:pt x="139" y="160"/>
                    </a:cubicBezTo>
                    <a:cubicBezTo>
                      <a:pt x="139" y="166"/>
                      <a:pt x="144" y="171"/>
                      <a:pt x="150" y="171"/>
                    </a:cubicBezTo>
                    <a:cubicBezTo>
                      <a:pt x="156" y="171"/>
                      <a:pt x="160" y="166"/>
                      <a:pt x="160" y="160"/>
                    </a:cubicBezTo>
                    <a:cubicBezTo>
                      <a:pt x="160" y="145"/>
                      <a:pt x="160" y="145"/>
                      <a:pt x="160" y="145"/>
                    </a:cubicBezTo>
                    <a:cubicBezTo>
                      <a:pt x="174" y="139"/>
                      <a:pt x="174" y="139"/>
                      <a:pt x="174" y="139"/>
                    </a:cubicBezTo>
                    <a:cubicBezTo>
                      <a:pt x="179" y="137"/>
                      <a:pt x="181" y="131"/>
                      <a:pt x="179" y="125"/>
                    </a:cubicBezTo>
                    <a:cubicBezTo>
                      <a:pt x="176" y="120"/>
                      <a:pt x="170" y="118"/>
                      <a:pt x="165" y="120"/>
                    </a:cubicBezTo>
                    <a:close/>
                    <a:moveTo>
                      <a:pt x="231" y="89"/>
                    </a:moveTo>
                    <a:cubicBezTo>
                      <a:pt x="198" y="105"/>
                      <a:pt x="198" y="105"/>
                      <a:pt x="198" y="105"/>
                    </a:cubicBezTo>
                    <a:cubicBezTo>
                      <a:pt x="193" y="107"/>
                      <a:pt x="190" y="113"/>
                      <a:pt x="193" y="119"/>
                    </a:cubicBezTo>
                    <a:cubicBezTo>
                      <a:pt x="194" y="123"/>
                      <a:pt x="198" y="125"/>
                      <a:pt x="202" y="125"/>
                    </a:cubicBezTo>
                    <a:cubicBezTo>
                      <a:pt x="204" y="125"/>
                      <a:pt x="205" y="125"/>
                      <a:pt x="207" y="124"/>
                    </a:cubicBezTo>
                    <a:cubicBezTo>
                      <a:pt x="240" y="109"/>
                      <a:pt x="240" y="109"/>
                      <a:pt x="240" y="109"/>
                    </a:cubicBezTo>
                    <a:cubicBezTo>
                      <a:pt x="245" y="106"/>
                      <a:pt x="248" y="100"/>
                      <a:pt x="245" y="95"/>
                    </a:cubicBezTo>
                    <a:cubicBezTo>
                      <a:pt x="243" y="89"/>
                      <a:pt x="237" y="87"/>
                      <a:pt x="231" y="89"/>
                    </a:cubicBezTo>
                    <a:close/>
                    <a:moveTo>
                      <a:pt x="293" y="65"/>
                    </a:moveTo>
                    <a:cubicBezTo>
                      <a:pt x="273" y="56"/>
                      <a:pt x="273" y="56"/>
                      <a:pt x="273" y="56"/>
                    </a:cubicBezTo>
                    <a:cubicBezTo>
                      <a:pt x="268" y="54"/>
                      <a:pt x="262" y="56"/>
                      <a:pt x="259" y="61"/>
                    </a:cubicBezTo>
                    <a:cubicBezTo>
                      <a:pt x="257" y="66"/>
                      <a:pt x="259" y="72"/>
                      <a:pt x="263" y="75"/>
                    </a:cubicBezTo>
                    <a:cubicBezTo>
                      <a:pt x="259" y="78"/>
                      <a:pt x="257" y="83"/>
                      <a:pt x="259" y="88"/>
                    </a:cubicBezTo>
                    <a:cubicBezTo>
                      <a:pt x="261" y="92"/>
                      <a:pt x="265" y="94"/>
                      <a:pt x="269" y="94"/>
                    </a:cubicBezTo>
                    <a:cubicBezTo>
                      <a:pt x="270" y="94"/>
                      <a:pt x="272" y="94"/>
                      <a:pt x="273" y="93"/>
                    </a:cubicBezTo>
                    <a:cubicBezTo>
                      <a:pt x="278" y="91"/>
                      <a:pt x="278" y="91"/>
                      <a:pt x="278" y="91"/>
                    </a:cubicBezTo>
                    <a:cubicBezTo>
                      <a:pt x="278" y="96"/>
                      <a:pt x="278" y="96"/>
                      <a:pt x="278" y="96"/>
                    </a:cubicBezTo>
                    <a:cubicBezTo>
                      <a:pt x="278" y="102"/>
                      <a:pt x="282" y="107"/>
                      <a:pt x="288" y="107"/>
                    </a:cubicBezTo>
                    <a:cubicBezTo>
                      <a:pt x="294" y="107"/>
                      <a:pt x="299" y="102"/>
                      <a:pt x="299" y="96"/>
                    </a:cubicBezTo>
                    <a:cubicBezTo>
                      <a:pt x="299" y="75"/>
                      <a:pt x="299" y="75"/>
                      <a:pt x="299" y="75"/>
                    </a:cubicBezTo>
                    <a:cubicBezTo>
                      <a:pt x="299" y="71"/>
                      <a:pt x="297" y="67"/>
                      <a:pt x="293" y="65"/>
                    </a:cubicBezTo>
                    <a:close/>
                    <a:moveTo>
                      <a:pt x="240" y="41"/>
                    </a:moveTo>
                    <a:cubicBezTo>
                      <a:pt x="207" y="25"/>
                      <a:pt x="207" y="25"/>
                      <a:pt x="207" y="25"/>
                    </a:cubicBezTo>
                    <a:cubicBezTo>
                      <a:pt x="201" y="23"/>
                      <a:pt x="195" y="25"/>
                      <a:pt x="193" y="31"/>
                    </a:cubicBezTo>
                    <a:cubicBezTo>
                      <a:pt x="190" y="36"/>
                      <a:pt x="193" y="42"/>
                      <a:pt x="198" y="45"/>
                    </a:cubicBezTo>
                    <a:cubicBezTo>
                      <a:pt x="231" y="60"/>
                      <a:pt x="231" y="60"/>
                      <a:pt x="231" y="60"/>
                    </a:cubicBezTo>
                    <a:cubicBezTo>
                      <a:pt x="233" y="61"/>
                      <a:pt x="234" y="61"/>
                      <a:pt x="236" y="61"/>
                    </a:cubicBezTo>
                    <a:cubicBezTo>
                      <a:pt x="240" y="61"/>
                      <a:pt x="244" y="59"/>
                      <a:pt x="245" y="55"/>
                    </a:cubicBezTo>
                    <a:cubicBezTo>
                      <a:pt x="248" y="49"/>
                      <a:pt x="245" y="43"/>
                      <a:pt x="240" y="41"/>
                    </a:cubicBezTo>
                    <a:close/>
                    <a:moveTo>
                      <a:pt x="11" y="171"/>
                    </a:moveTo>
                    <a:cubicBezTo>
                      <a:pt x="17" y="171"/>
                      <a:pt x="22" y="166"/>
                      <a:pt x="22" y="160"/>
                    </a:cubicBezTo>
                    <a:cubicBezTo>
                      <a:pt x="22" y="128"/>
                      <a:pt x="22" y="128"/>
                      <a:pt x="22" y="128"/>
                    </a:cubicBezTo>
                    <a:cubicBezTo>
                      <a:pt x="22" y="122"/>
                      <a:pt x="17" y="117"/>
                      <a:pt x="11" y="117"/>
                    </a:cubicBezTo>
                    <a:cubicBezTo>
                      <a:pt x="5" y="117"/>
                      <a:pt x="0" y="122"/>
                      <a:pt x="0" y="128"/>
                    </a:cubicBezTo>
                    <a:cubicBezTo>
                      <a:pt x="0" y="160"/>
                      <a:pt x="0" y="160"/>
                      <a:pt x="0" y="160"/>
                    </a:cubicBezTo>
                    <a:cubicBezTo>
                      <a:pt x="0" y="166"/>
                      <a:pt x="5" y="171"/>
                      <a:pt x="11" y="171"/>
                    </a:cubicBezTo>
                    <a:close/>
                    <a:moveTo>
                      <a:pt x="35" y="214"/>
                    </a:moveTo>
                    <a:cubicBezTo>
                      <a:pt x="22" y="207"/>
                      <a:pt x="22" y="207"/>
                      <a:pt x="22" y="207"/>
                    </a:cubicBezTo>
                    <a:cubicBezTo>
                      <a:pt x="22" y="192"/>
                      <a:pt x="22" y="192"/>
                      <a:pt x="22" y="192"/>
                    </a:cubicBezTo>
                    <a:cubicBezTo>
                      <a:pt x="22" y="186"/>
                      <a:pt x="17" y="181"/>
                      <a:pt x="11" y="181"/>
                    </a:cubicBezTo>
                    <a:cubicBezTo>
                      <a:pt x="5" y="181"/>
                      <a:pt x="0" y="186"/>
                      <a:pt x="0" y="192"/>
                    </a:cubicBezTo>
                    <a:cubicBezTo>
                      <a:pt x="0" y="213"/>
                      <a:pt x="0" y="213"/>
                      <a:pt x="0" y="213"/>
                    </a:cubicBezTo>
                    <a:cubicBezTo>
                      <a:pt x="0" y="217"/>
                      <a:pt x="2" y="221"/>
                      <a:pt x="6" y="223"/>
                    </a:cubicBezTo>
                    <a:cubicBezTo>
                      <a:pt x="25" y="233"/>
                      <a:pt x="25" y="233"/>
                      <a:pt x="25" y="233"/>
                    </a:cubicBezTo>
                    <a:cubicBezTo>
                      <a:pt x="26" y="234"/>
                      <a:pt x="28" y="234"/>
                      <a:pt x="30" y="234"/>
                    </a:cubicBezTo>
                    <a:cubicBezTo>
                      <a:pt x="34" y="234"/>
                      <a:pt x="37" y="232"/>
                      <a:pt x="39" y="229"/>
                    </a:cubicBezTo>
                    <a:cubicBezTo>
                      <a:pt x="42" y="223"/>
                      <a:pt x="40" y="217"/>
                      <a:pt x="35" y="214"/>
                    </a:cubicBezTo>
                    <a:close/>
                    <a:moveTo>
                      <a:pt x="102" y="250"/>
                    </a:moveTo>
                    <a:cubicBezTo>
                      <a:pt x="69" y="232"/>
                      <a:pt x="69" y="232"/>
                      <a:pt x="69" y="232"/>
                    </a:cubicBezTo>
                    <a:cubicBezTo>
                      <a:pt x="63" y="229"/>
                      <a:pt x="57" y="231"/>
                      <a:pt x="54" y="237"/>
                    </a:cubicBezTo>
                    <a:cubicBezTo>
                      <a:pt x="51" y="242"/>
                      <a:pt x="53" y="248"/>
                      <a:pt x="58" y="251"/>
                    </a:cubicBezTo>
                    <a:cubicBezTo>
                      <a:pt x="92" y="269"/>
                      <a:pt x="92" y="269"/>
                      <a:pt x="92" y="269"/>
                    </a:cubicBezTo>
                    <a:cubicBezTo>
                      <a:pt x="94" y="270"/>
                      <a:pt x="95" y="270"/>
                      <a:pt x="97" y="270"/>
                    </a:cubicBezTo>
                    <a:cubicBezTo>
                      <a:pt x="101" y="270"/>
                      <a:pt x="105" y="268"/>
                      <a:pt x="107" y="265"/>
                    </a:cubicBezTo>
                    <a:cubicBezTo>
                      <a:pt x="109" y="260"/>
                      <a:pt x="107" y="253"/>
                      <a:pt x="102" y="250"/>
                    </a:cubicBezTo>
                    <a:close/>
                    <a:moveTo>
                      <a:pt x="150" y="245"/>
                    </a:moveTo>
                    <a:cubicBezTo>
                      <a:pt x="156" y="245"/>
                      <a:pt x="160" y="241"/>
                      <a:pt x="160" y="235"/>
                    </a:cubicBezTo>
                    <a:cubicBezTo>
                      <a:pt x="160" y="203"/>
                      <a:pt x="160" y="203"/>
                      <a:pt x="160" y="203"/>
                    </a:cubicBezTo>
                    <a:cubicBezTo>
                      <a:pt x="160" y="197"/>
                      <a:pt x="156" y="192"/>
                      <a:pt x="150" y="192"/>
                    </a:cubicBezTo>
                    <a:cubicBezTo>
                      <a:pt x="144" y="192"/>
                      <a:pt x="139" y="197"/>
                      <a:pt x="139" y="203"/>
                    </a:cubicBezTo>
                    <a:cubicBezTo>
                      <a:pt x="139" y="235"/>
                      <a:pt x="139" y="235"/>
                      <a:pt x="139" y="235"/>
                    </a:cubicBezTo>
                    <a:cubicBezTo>
                      <a:pt x="139" y="241"/>
                      <a:pt x="144" y="245"/>
                      <a:pt x="150" y="245"/>
                    </a:cubicBezTo>
                    <a:close/>
                    <a:moveTo>
                      <a:pt x="165" y="269"/>
                    </a:moveTo>
                    <a:cubicBezTo>
                      <a:pt x="160" y="271"/>
                      <a:pt x="160" y="271"/>
                      <a:pt x="160" y="271"/>
                    </a:cubicBezTo>
                    <a:cubicBezTo>
                      <a:pt x="160" y="267"/>
                      <a:pt x="160" y="267"/>
                      <a:pt x="160" y="267"/>
                    </a:cubicBezTo>
                    <a:cubicBezTo>
                      <a:pt x="160" y="261"/>
                      <a:pt x="156" y="256"/>
                      <a:pt x="150" y="256"/>
                    </a:cubicBezTo>
                    <a:cubicBezTo>
                      <a:pt x="144" y="256"/>
                      <a:pt x="139" y="261"/>
                      <a:pt x="139" y="267"/>
                    </a:cubicBezTo>
                    <a:cubicBezTo>
                      <a:pt x="139" y="270"/>
                      <a:pt x="139" y="270"/>
                      <a:pt x="139" y="270"/>
                    </a:cubicBezTo>
                    <a:cubicBezTo>
                      <a:pt x="136" y="268"/>
                      <a:pt x="136" y="268"/>
                      <a:pt x="136" y="268"/>
                    </a:cubicBezTo>
                    <a:cubicBezTo>
                      <a:pt x="131" y="266"/>
                      <a:pt x="124" y="268"/>
                      <a:pt x="121" y="273"/>
                    </a:cubicBezTo>
                    <a:cubicBezTo>
                      <a:pt x="119" y="278"/>
                      <a:pt x="121" y="284"/>
                      <a:pt x="126" y="287"/>
                    </a:cubicBezTo>
                    <a:cubicBezTo>
                      <a:pt x="145" y="297"/>
                      <a:pt x="145" y="297"/>
                      <a:pt x="145" y="297"/>
                    </a:cubicBezTo>
                    <a:cubicBezTo>
                      <a:pt x="146" y="298"/>
                      <a:pt x="148" y="299"/>
                      <a:pt x="150" y="299"/>
                    </a:cubicBezTo>
                    <a:cubicBezTo>
                      <a:pt x="151" y="299"/>
                      <a:pt x="153" y="298"/>
                      <a:pt x="154" y="298"/>
                    </a:cubicBezTo>
                    <a:cubicBezTo>
                      <a:pt x="154" y="298"/>
                      <a:pt x="154" y="298"/>
                      <a:pt x="154" y="298"/>
                    </a:cubicBezTo>
                    <a:cubicBezTo>
                      <a:pt x="174" y="289"/>
                      <a:pt x="174" y="289"/>
                      <a:pt x="174" y="289"/>
                    </a:cubicBezTo>
                    <a:cubicBezTo>
                      <a:pt x="179" y="286"/>
                      <a:pt x="181" y="280"/>
                      <a:pt x="179" y="275"/>
                    </a:cubicBezTo>
                    <a:cubicBezTo>
                      <a:pt x="176" y="269"/>
                      <a:pt x="170" y="267"/>
                      <a:pt x="165" y="269"/>
                    </a:cubicBezTo>
                    <a:close/>
                    <a:moveTo>
                      <a:pt x="231" y="239"/>
                    </a:moveTo>
                    <a:cubicBezTo>
                      <a:pt x="198" y="254"/>
                      <a:pt x="198" y="254"/>
                      <a:pt x="198" y="254"/>
                    </a:cubicBezTo>
                    <a:cubicBezTo>
                      <a:pt x="193" y="256"/>
                      <a:pt x="190" y="263"/>
                      <a:pt x="193" y="268"/>
                    </a:cubicBezTo>
                    <a:cubicBezTo>
                      <a:pt x="194" y="272"/>
                      <a:pt x="198" y="274"/>
                      <a:pt x="202" y="274"/>
                    </a:cubicBezTo>
                    <a:cubicBezTo>
                      <a:pt x="204" y="274"/>
                      <a:pt x="205" y="274"/>
                      <a:pt x="207" y="273"/>
                    </a:cubicBezTo>
                    <a:cubicBezTo>
                      <a:pt x="240" y="258"/>
                      <a:pt x="240" y="258"/>
                      <a:pt x="240" y="258"/>
                    </a:cubicBezTo>
                    <a:cubicBezTo>
                      <a:pt x="245" y="256"/>
                      <a:pt x="248" y="249"/>
                      <a:pt x="245" y="244"/>
                    </a:cubicBezTo>
                    <a:cubicBezTo>
                      <a:pt x="243" y="238"/>
                      <a:pt x="237" y="236"/>
                      <a:pt x="231" y="239"/>
                    </a:cubicBezTo>
                    <a:close/>
                    <a:moveTo>
                      <a:pt x="288" y="192"/>
                    </a:moveTo>
                    <a:cubicBezTo>
                      <a:pt x="282" y="192"/>
                      <a:pt x="278" y="197"/>
                      <a:pt x="278" y="203"/>
                    </a:cubicBezTo>
                    <a:cubicBezTo>
                      <a:pt x="278" y="217"/>
                      <a:pt x="278" y="217"/>
                      <a:pt x="278" y="217"/>
                    </a:cubicBezTo>
                    <a:cubicBezTo>
                      <a:pt x="264" y="223"/>
                      <a:pt x="264" y="223"/>
                      <a:pt x="264" y="223"/>
                    </a:cubicBezTo>
                    <a:cubicBezTo>
                      <a:pt x="259" y="226"/>
                      <a:pt x="257" y="232"/>
                      <a:pt x="259" y="237"/>
                    </a:cubicBezTo>
                    <a:cubicBezTo>
                      <a:pt x="261" y="241"/>
                      <a:pt x="265" y="244"/>
                      <a:pt x="269" y="244"/>
                    </a:cubicBezTo>
                    <a:cubicBezTo>
                      <a:pt x="270" y="244"/>
                      <a:pt x="272" y="243"/>
                      <a:pt x="273" y="243"/>
                    </a:cubicBezTo>
                    <a:cubicBezTo>
                      <a:pt x="293" y="234"/>
                      <a:pt x="293" y="234"/>
                      <a:pt x="293" y="234"/>
                    </a:cubicBezTo>
                    <a:cubicBezTo>
                      <a:pt x="297" y="232"/>
                      <a:pt x="299" y="228"/>
                      <a:pt x="299" y="224"/>
                    </a:cubicBezTo>
                    <a:cubicBezTo>
                      <a:pt x="299" y="203"/>
                      <a:pt x="299" y="203"/>
                      <a:pt x="299" y="203"/>
                    </a:cubicBezTo>
                    <a:cubicBezTo>
                      <a:pt x="299" y="197"/>
                      <a:pt x="294" y="192"/>
                      <a:pt x="288" y="192"/>
                    </a:cubicBezTo>
                    <a:close/>
                    <a:moveTo>
                      <a:pt x="288" y="128"/>
                    </a:moveTo>
                    <a:cubicBezTo>
                      <a:pt x="282" y="128"/>
                      <a:pt x="278" y="133"/>
                      <a:pt x="278" y="139"/>
                    </a:cubicBezTo>
                    <a:cubicBezTo>
                      <a:pt x="278" y="171"/>
                      <a:pt x="278" y="171"/>
                      <a:pt x="278" y="171"/>
                    </a:cubicBezTo>
                    <a:cubicBezTo>
                      <a:pt x="278" y="177"/>
                      <a:pt x="282" y="181"/>
                      <a:pt x="288" y="181"/>
                    </a:cubicBezTo>
                    <a:cubicBezTo>
                      <a:pt x="294" y="181"/>
                      <a:pt x="299" y="177"/>
                      <a:pt x="299" y="171"/>
                    </a:cubicBezTo>
                    <a:cubicBezTo>
                      <a:pt x="299" y="139"/>
                      <a:pt x="299" y="139"/>
                      <a:pt x="299" y="139"/>
                    </a:cubicBezTo>
                    <a:cubicBezTo>
                      <a:pt x="299" y="133"/>
                      <a:pt x="294" y="128"/>
                      <a:pt x="288" y="12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400">
                  <a:defRPr/>
                </a:pPr>
                <a:endParaRPr lang="en-GB" sz="800" kern="0" dirty="0">
                  <a:solidFill>
                    <a:prstClr val="black"/>
                  </a:solidFill>
                </a:endParaRPr>
              </a:p>
            </p:txBody>
          </p:sp>
        </p:grpSp>
      </p:grpSp>
      <p:grpSp>
        <p:nvGrpSpPr>
          <p:cNvPr id="38" name="Group 37" descr="&quot;&quot;">
            <a:extLst>
              <a:ext uri="{FF2B5EF4-FFF2-40B4-BE49-F238E27FC236}">
                <a16:creationId xmlns:a16="http://schemas.microsoft.com/office/drawing/2014/main" id="{A05F1C5F-E96E-48C4-828E-BCA42CC9C168}"/>
              </a:ext>
              <a:ext uri="{C183D7F6-B498-43B3-948B-1728B52AA6E4}">
                <adec:decorative xmlns:adec="http://schemas.microsoft.com/office/drawing/2017/decorative" val="0"/>
              </a:ext>
            </a:extLst>
          </p:cNvPr>
          <p:cNvGrpSpPr/>
          <p:nvPr/>
        </p:nvGrpSpPr>
        <p:grpSpPr>
          <a:xfrm>
            <a:off x="3699165" y="2413804"/>
            <a:ext cx="736852" cy="724251"/>
            <a:chOff x="4939436" y="1428613"/>
            <a:chExt cx="367982" cy="367982"/>
          </a:xfrm>
        </p:grpSpPr>
        <p:sp>
          <p:nvSpPr>
            <p:cNvPr id="39" name="Oval 38" descr="&quot;&quot;">
              <a:extLst>
                <a:ext uri="{FF2B5EF4-FFF2-40B4-BE49-F238E27FC236}">
                  <a16:creationId xmlns:a16="http://schemas.microsoft.com/office/drawing/2014/main" id="{C10529D4-8E45-4BAF-B343-C0CE34B47185}"/>
                </a:ext>
              </a:extLst>
            </p:cNvPr>
            <p:cNvSpPr/>
            <p:nvPr/>
          </p:nvSpPr>
          <p:spPr>
            <a:xfrm>
              <a:off x="4946647" y="1435824"/>
              <a:ext cx="353561" cy="35356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0" name="Group 39">
              <a:extLst>
                <a:ext uri="{FF2B5EF4-FFF2-40B4-BE49-F238E27FC236}">
                  <a16:creationId xmlns:a16="http://schemas.microsoft.com/office/drawing/2014/main" id="{CCAA2F6E-144D-49F1-BAA3-2DDA99F9372B}"/>
                </a:ext>
              </a:extLst>
            </p:cNvPr>
            <p:cNvGrpSpPr/>
            <p:nvPr/>
          </p:nvGrpSpPr>
          <p:grpSpPr>
            <a:xfrm>
              <a:off x="4939436" y="1428613"/>
              <a:ext cx="367982" cy="367982"/>
              <a:chOff x="955526" y="1919288"/>
              <a:chExt cx="367982" cy="367982"/>
            </a:xfrm>
          </p:grpSpPr>
          <p:grpSp>
            <p:nvGrpSpPr>
              <p:cNvPr id="41" name="Group 40">
                <a:extLst>
                  <a:ext uri="{FF2B5EF4-FFF2-40B4-BE49-F238E27FC236}">
                    <a16:creationId xmlns:a16="http://schemas.microsoft.com/office/drawing/2014/main" id="{6C4A3F57-0567-4A2A-962C-E232D39E889C}"/>
                  </a:ext>
                </a:extLst>
              </p:cNvPr>
              <p:cNvGrpSpPr>
                <a:grpSpLocks noChangeAspect="1"/>
              </p:cNvGrpSpPr>
              <p:nvPr/>
            </p:nvGrpSpPr>
            <p:grpSpPr>
              <a:xfrm>
                <a:off x="1033016" y="2004744"/>
                <a:ext cx="207211" cy="219018"/>
                <a:chOff x="11280776" y="3148013"/>
                <a:chExt cx="557213" cy="588962"/>
              </a:xfrm>
              <a:solidFill>
                <a:srgbClr val="000000"/>
              </a:solidFill>
            </p:grpSpPr>
            <p:sp>
              <p:nvSpPr>
                <p:cNvPr id="43" name="Freeform 532" descr="&quot;&quot;">
                  <a:extLst>
                    <a:ext uri="{FF2B5EF4-FFF2-40B4-BE49-F238E27FC236}">
                      <a16:creationId xmlns:a16="http://schemas.microsoft.com/office/drawing/2014/main" id="{A977F303-C20F-4A08-88B6-D00DEC9C4639}"/>
                    </a:ext>
                  </a:extLst>
                </p:cNvPr>
                <p:cNvSpPr>
                  <a:spLocks noEditPoints="1"/>
                </p:cNvSpPr>
                <p:nvPr/>
              </p:nvSpPr>
              <p:spPr bwMode="auto">
                <a:xfrm>
                  <a:off x="11280776" y="3148013"/>
                  <a:ext cx="557213" cy="588962"/>
                </a:xfrm>
                <a:custGeom>
                  <a:avLst/>
                  <a:gdLst>
                    <a:gd name="T0" fmla="*/ 222 w 225"/>
                    <a:gd name="T1" fmla="*/ 12 h 238"/>
                    <a:gd name="T2" fmla="*/ 174 w 225"/>
                    <a:gd name="T3" fmla="*/ 1 h 238"/>
                    <a:gd name="T4" fmla="*/ 171 w 225"/>
                    <a:gd name="T5" fmla="*/ 1 h 238"/>
                    <a:gd name="T6" fmla="*/ 114 w 225"/>
                    <a:gd name="T7" fmla="*/ 27 h 238"/>
                    <a:gd name="T8" fmla="*/ 61 w 225"/>
                    <a:gd name="T9" fmla="*/ 5 h 238"/>
                    <a:gd name="T10" fmla="*/ 58 w 225"/>
                    <a:gd name="T11" fmla="*/ 5 h 238"/>
                    <a:gd name="T12" fmla="*/ 3 w 225"/>
                    <a:gd name="T13" fmla="*/ 27 h 238"/>
                    <a:gd name="T14" fmla="*/ 0 w 225"/>
                    <a:gd name="T15" fmla="*/ 31 h 238"/>
                    <a:gd name="T16" fmla="*/ 0 w 225"/>
                    <a:gd name="T17" fmla="*/ 182 h 238"/>
                    <a:gd name="T18" fmla="*/ 2 w 225"/>
                    <a:gd name="T19" fmla="*/ 186 h 238"/>
                    <a:gd name="T20" fmla="*/ 6 w 225"/>
                    <a:gd name="T21" fmla="*/ 187 h 238"/>
                    <a:gd name="T22" fmla="*/ 60 w 225"/>
                    <a:gd name="T23" fmla="*/ 166 h 238"/>
                    <a:gd name="T24" fmla="*/ 112 w 225"/>
                    <a:gd name="T25" fmla="*/ 188 h 238"/>
                    <a:gd name="T26" fmla="*/ 114 w 225"/>
                    <a:gd name="T27" fmla="*/ 188 h 238"/>
                    <a:gd name="T28" fmla="*/ 116 w 225"/>
                    <a:gd name="T29" fmla="*/ 188 h 238"/>
                    <a:gd name="T30" fmla="*/ 124 w 225"/>
                    <a:gd name="T31" fmla="*/ 184 h 238"/>
                    <a:gd name="T32" fmla="*/ 154 w 225"/>
                    <a:gd name="T33" fmla="*/ 236 h 238"/>
                    <a:gd name="T34" fmla="*/ 158 w 225"/>
                    <a:gd name="T35" fmla="*/ 238 h 238"/>
                    <a:gd name="T36" fmla="*/ 162 w 225"/>
                    <a:gd name="T37" fmla="*/ 236 h 238"/>
                    <a:gd name="T38" fmla="*/ 199 w 225"/>
                    <a:gd name="T39" fmla="*/ 168 h 238"/>
                    <a:gd name="T40" fmla="*/ 220 w 225"/>
                    <a:gd name="T41" fmla="*/ 172 h 238"/>
                    <a:gd name="T42" fmla="*/ 224 w 225"/>
                    <a:gd name="T43" fmla="*/ 171 h 238"/>
                    <a:gd name="T44" fmla="*/ 225 w 225"/>
                    <a:gd name="T45" fmla="*/ 168 h 238"/>
                    <a:gd name="T46" fmla="*/ 225 w 225"/>
                    <a:gd name="T47" fmla="*/ 16 h 238"/>
                    <a:gd name="T48" fmla="*/ 222 w 225"/>
                    <a:gd name="T49" fmla="*/ 12 h 238"/>
                    <a:gd name="T50" fmla="*/ 158 w 225"/>
                    <a:gd name="T51" fmla="*/ 224 h 238"/>
                    <a:gd name="T52" fmla="*/ 119 w 225"/>
                    <a:gd name="T53" fmla="*/ 144 h 238"/>
                    <a:gd name="T54" fmla="*/ 158 w 225"/>
                    <a:gd name="T55" fmla="*/ 106 h 238"/>
                    <a:gd name="T56" fmla="*/ 196 w 225"/>
                    <a:gd name="T57" fmla="*/ 144 h 238"/>
                    <a:gd name="T58" fmla="*/ 158 w 225"/>
                    <a:gd name="T59" fmla="*/ 224 h 238"/>
                    <a:gd name="T60" fmla="*/ 216 w 225"/>
                    <a:gd name="T61" fmla="*/ 162 h 238"/>
                    <a:gd name="T62" fmla="*/ 202 w 225"/>
                    <a:gd name="T63" fmla="*/ 159 h 238"/>
                    <a:gd name="T64" fmla="*/ 205 w 225"/>
                    <a:gd name="T65" fmla="*/ 144 h 238"/>
                    <a:gd name="T66" fmla="*/ 158 w 225"/>
                    <a:gd name="T67" fmla="*/ 96 h 238"/>
                    <a:gd name="T68" fmla="*/ 110 w 225"/>
                    <a:gd name="T69" fmla="*/ 144 h 238"/>
                    <a:gd name="T70" fmla="*/ 120 w 225"/>
                    <a:gd name="T71" fmla="*/ 176 h 238"/>
                    <a:gd name="T72" fmla="*/ 114 w 225"/>
                    <a:gd name="T73" fmla="*/ 178 h 238"/>
                    <a:gd name="T74" fmla="*/ 61 w 225"/>
                    <a:gd name="T75" fmla="*/ 157 h 238"/>
                    <a:gd name="T76" fmla="*/ 60 w 225"/>
                    <a:gd name="T77" fmla="*/ 156 h 238"/>
                    <a:gd name="T78" fmla="*/ 58 w 225"/>
                    <a:gd name="T79" fmla="*/ 156 h 238"/>
                    <a:gd name="T80" fmla="*/ 9 w 225"/>
                    <a:gd name="T81" fmla="*/ 175 h 238"/>
                    <a:gd name="T82" fmla="*/ 9 w 225"/>
                    <a:gd name="T83" fmla="*/ 34 h 238"/>
                    <a:gd name="T84" fmla="*/ 60 w 225"/>
                    <a:gd name="T85" fmla="*/ 15 h 238"/>
                    <a:gd name="T86" fmla="*/ 112 w 225"/>
                    <a:gd name="T87" fmla="*/ 37 h 238"/>
                    <a:gd name="T88" fmla="*/ 116 w 225"/>
                    <a:gd name="T89" fmla="*/ 37 h 238"/>
                    <a:gd name="T90" fmla="*/ 174 w 225"/>
                    <a:gd name="T91" fmla="*/ 10 h 238"/>
                    <a:gd name="T92" fmla="*/ 216 w 225"/>
                    <a:gd name="T93" fmla="*/ 20 h 238"/>
                    <a:gd name="T94" fmla="*/ 216 w 225"/>
                    <a:gd name="T95" fmla="*/ 162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25" h="238">
                      <a:moveTo>
                        <a:pt x="222" y="12"/>
                      </a:moveTo>
                      <a:cubicBezTo>
                        <a:pt x="174" y="1"/>
                        <a:pt x="174" y="1"/>
                        <a:pt x="174" y="1"/>
                      </a:cubicBezTo>
                      <a:cubicBezTo>
                        <a:pt x="173" y="0"/>
                        <a:pt x="172" y="0"/>
                        <a:pt x="171" y="1"/>
                      </a:cubicBezTo>
                      <a:cubicBezTo>
                        <a:pt x="114" y="27"/>
                        <a:pt x="114" y="27"/>
                        <a:pt x="114" y="27"/>
                      </a:cubicBezTo>
                      <a:cubicBezTo>
                        <a:pt x="61" y="5"/>
                        <a:pt x="61" y="5"/>
                        <a:pt x="61" y="5"/>
                      </a:cubicBezTo>
                      <a:cubicBezTo>
                        <a:pt x="60" y="5"/>
                        <a:pt x="59" y="5"/>
                        <a:pt x="58" y="5"/>
                      </a:cubicBezTo>
                      <a:cubicBezTo>
                        <a:pt x="3" y="27"/>
                        <a:pt x="3" y="27"/>
                        <a:pt x="3" y="27"/>
                      </a:cubicBezTo>
                      <a:cubicBezTo>
                        <a:pt x="1" y="27"/>
                        <a:pt x="0" y="29"/>
                        <a:pt x="0" y="31"/>
                      </a:cubicBezTo>
                      <a:cubicBezTo>
                        <a:pt x="0" y="182"/>
                        <a:pt x="0" y="182"/>
                        <a:pt x="0" y="182"/>
                      </a:cubicBezTo>
                      <a:cubicBezTo>
                        <a:pt x="0" y="184"/>
                        <a:pt x="0" y="185"/>
                        <a:pt x="2" y="186"/>
                      </a:cubicBezTo>
                      <a:cubicBezTo>
                        <a:pt x="3" y="187"/>
                        <a:pt x="5" y="187"/>
                        <a:pt x="6" y="187"/>
                      </a:cubicBezTo>
                      <a:cubicBezTo>
                        <a:pt x="60" y="166"/>
                        <a:pt x="60" y="166"/>
                        <a:pt x="60" y="166"/>
                      </a:cubicBezTo>
                      <a:cubicBezTo>
                        <a:pt x="112" y="188"/>
                        <a:pt x="112" y="188"/>
                        <a:pt x="112" y="188"/>
                      </a:cubicBezTo>
                      <a:cubicBezTo>
                        <a:pt x="113" y="188"/>
                        <a:pt x="113" y="188"/>
                        <a:pt x="114" y="188"/>
                      </a:cubicBezTo>
                      <a:cubicBezTo>
                        <a:pt x="115" y="188"/>
                        <a:pt x="115" y="188"/>
                        <a:pt x="116" y="188"/>
                      </a:cubicBezTo>
                      <a:cubicBezTo>
                        <a:pt x="124" y="184"/>
                        <a:pt x="124" y="184"/>
                        <a:pt x="124" y="184"/>
                      </a:cubicBezTo>
                      <a:cubicBezTo>
                        <a:pt x="136" y="208"/>
                        <a:pt x="151" y="232"/>
                        <a:pt x="154" y="236"/>
                      </a:cubicBezTo>
                      <a:cubicBezTo>
                        <a:pt x="154" y="237"/>
                        <a:pt x="156" y="238"/>
                        <a:pt x="158" y="238"/>
                      </a:cubicBezTo>
                      <a:cubicBezTo>
                        <a:pt x="159" y="238"/>
                        <a:pt x="161" y="237"/>
                        <a:pt x="162" y="236"/>
                      </a:cubicBezTo>
                      <a:cubicBezTo>
                        <a:pt x="165" y="231"/>
                        <a:pt x="188" y="195"/>
                        <a:pt x="199" y="168"/>
                      </a:cubicBezTo>
                      <a:cubicBezTo>
                        <a:pt x="220" y="172"/>
                        <a:pt x="220" y="172"/>
                        <a:pt x="220" y="172"/>
                      </a:cubicBezTo>
                      <a:cubicBezTo>
                        <a:pt x="221" y="173"/>
                        <a:pt x="222" y="172"/>
                        <a:pt x="224" y="171"/>
                      </a:cubicBezTo>
                      <a:cubicBezTo>
                        <a:pt x="225" y="170"/>
                        <a:pt x="225" y="169"/>
                        <a:pt x="225" y="168"/>
                      </a:cubicBezTo>
                      <a:cubicBezTo>
                        <a:pt x="225" y="16"/>
                        <a:pt x="225" y="16"/>
                        <a:pt x="225" y="16"/>
                      </a:cubicBezTo>
                      <a:cubicBezTo>
                        <a:pt x="225" y="14"/>
                        <a:pt x="224" y="12"/>
                        <a:pt x="222" y="12"/>
                      </a:cubicBezTo>
                      <a:close/>
                      <a:moveTo>
                        <a:pt x="158" y="224"/>
                      </a:moveTo>
                      <a:cubicBezTo>
                        <a:pt x="144" y="203"/>
                        <a:pt x="119" y="160"/>
                        <a:pt x="119" y="144"/>
                      </a:cubicBezTo>
                      <a:cubicBezTo>
                        <a:pt x="119" y="123"/>
                        <a:pt x="136" y="106"/>
                        <a:pt x="158" y="106"/>
                      </a:cubicBezTo>
                      <a:cubicBezTo>
                        <a:pt x="179" y="106"/>
                        <a:pt x="196" y="123"/>
                        <a:pt x="196" y="144"/>
                      </a:cubicBezTo>
                      <a:cubicBezTo>
                        <a:pt x="196" y="160"/>
                        <a:pt x="171" y="203"/>
                        <a:pt x="158" y="224"/>
                      </a:cubicBezTo>
                      <a:close/>
                      <a:moveTo>
                        <a:pt x="216" y="162"/>
                      </a:moveTo>
                      <a:cubicBezTo>
                        <a:pt x="202" y="159"/>
                        <a:pt x="202" y="159"/>
                        <a:pt x="202" y="159"/>
                      </a:cubicBezTo>
                      <a:cubicBezTo>
                        <a:pt x="204" y="153"/>
                        <a:pt x="205" y="148"/>
                        <a:pt x="205" y="144"/>
                      </a:cubicBezTo>
                      <a:cubicBezTo>
                        <a:pt x="205" y="117"/>
                        <a:pt x="184" y="96"/>
                        <a:pt x="158" y="96"/>
                      </a:cubicBezTo>
                      <a:cubicBezTo>
                        <a:pt x="131" y="96"/>
                        <a:pt x="110" y="117"/>
                        <a:pt x="110" y="144"/>
                      </a:cubicBezTo>
                      <a:cubicBezTo>
                        <a:pt x="110" y="152"/>
                        <a:pt x="114" y="163"/>
                        <a:pt x="120" y="176"/>
                      </a:cubicBezTo>
                      <a:cubicBezTo>
                        <a:pt x="114" y="178"/>
                        <a:pt x="114" y="178"/>
                        <a:pt x="114" y="178"/>
                      </a:cubicBezTo>
                      <a:cubicBezTo>
                        <a:pt x="61" y="157"/>
                        <a:pt x="61" y="157"/>
                        <a:pt x="61" y="157"/>
                      </a:cubicBezTo>
                      <a:cubicBezTo>
                        <a:pt x="61" y="156"/>
                        <a:pt x="60" y="156"/>
                        <a:pt x="60" y="156"/>
                      </a:cubicBezTo>
                      <a:cubicBezTo>
                        <a:pt x="59" y="156"/>
                        <a:pt x="58" y="156"/>
                        <a:pt x="58" y="156"/>
                      </a:cubicBezTo>
                      <a:cubicBezTo>
                        <a:pt x="9" y="175"/>
                        <a:pt x="9" y="175"/>
                        <a:pt x="9" y="175"/>
                      </a:cubicBezTo>
                      <a:cubicBezTo>
                        <a:pt x="9" y="34"/>
                        <a:pt x="9" y="34"/>
                        <a:pt x="9" y="34"/>
                      </a:cubicBezTo>
                      <a:cubicBezTo>
                        <a:pt x="60" y="15"/>
                        <a:pt x="60" y="15"/>
                        <a:pt x="60" y="15"/>
                      </a:cubicBezTo>
                      <a:cubicBezTo>
                        <a:pt x="112" y="37"/>
                        <a:pt x="112" y="37"/>
                        <a:pt x="112" y="37"/>
                      </a:cubicBezTo>
                      <a:cubicBezTo>
                        <a:pt x="113" y="37"/>
                        <a:pt x="115" y="37"/>
                        <a:pt x="116" y="37"/>
                      </a:cubicBezTo>
                      <a:cubicBezTo>
                        <a:pt x="174" y="10"/>
                        <a:pt x="174" y="10"/>
                        <a:pt x="174" y="10"/>
                      </a:cubicBezTo>
                      <a:cubicBezTo>
                        <a:pt x="216" y="20"/>
                        <a:pt x="216" y="20"/>
                        <a:pt x="216" y="20"/>
                      </a:cubicBezTo>
                      <a:lnTo>
                        <a:pt x="216" y="16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 name="Freeform 533" descr="&quot;&quot;">
                  <a:extLst>
                    <a:ext uri="{FF2B5EF4-FFF2-40B4-BE49-F238E27FC236}">
                      <a16:creationId xmlns:a16="http://schemas.microsoft.com/office/drawing/2014/main" id="{5AB51D83-5D1F-4CBB-B8E8-28FA2B643773}"/>
                    </a:ext>
                  </a:extLst>
                </p:cNvPr>
                <p:cNvSpPr>
                  <a:spLocks/>
                </p:cNvSpPr>
                <p:nvPr/>
              </p:nvSpPr>
              <p:spPr bwMode="auto">
                <a:xfrm>
                  <a:off x="11417301" y="3232150"/>
                  <a:ext cx="22225" cy="260350"/>
                </a:xfrm>
                <a:custGeom>
                  <a:avLst/>
                  <a:gdLst>
                    <a:gd name="T0" fmla="*/ 5 w 9"/>
                    <a:gd name="T1" fmla="*/ 0 h 105"/>
                    <a:gd name="T2" fmla="*/ 0 w 9"/>
                    <a:gd name="T3" fmla="*/ 5 h 105"/>
                    <a:gd name="T4" fmla="*/ 0 w 9"/>
                    <a:gd name="T5" fmla="*/ 101 h 105"/>
                    <a:gd name="T6" fmla="*/ 5 w 9"/>
                    <a:gd name="T7" fmla="*/ 105 h 105"/>
                    <a:gd name="T8" fmla="*/ 9 w 9"/>
                    <a:gd name="T9" fmla="*/ 101 h 105"/>
                    <a:gd name="T10" fmla="*/ 9 w 9"/>
                    <a:gd name="T11" fmla="*/ 5 h 105"/>
                    <a:gd name="T12" fmla="*/ 5 w 9"/>
                    <a:gd name="T13" fmla="*/ 0 h 105"/>
                  </a:gdLst>
                  <a:ahLst/>
                  <a:cxnLst>
                    <a:cxn ang="0">
                      <a:pos x="T0" y="T1"/>
                    </a:cxn>
                    <a:cxn ang="0">
                      <a:pos x="T2" y="T3"/>
                    </a:cxn>
                    <a:cxn ang="0">
                      <a:pos x="T4" y="T5"/>
                    </a:cxn>
                    <a:cxn ang="0">
                      <a:pos x="T6" y="T7"/>
                    </a:cxn>
                    <a:cxn ang="0">
                      <a:pos x="T8" y="T9"/>
                    </a:cxn>
                    <a:cxn ang="0">
                      <a:pos x="T10" y="T11"/>
                    </a:cxn>
                    <a:cxn ang="0">
                      <a:pos x="T12" y="T13"/>
                    </a:cxn>
                  </a:cxnLst>
                  <a:rect l="0" t="0" r="r" b="b"/>
                  <a:pathLst>
                    <a:path w="9" h="105">
                      <a:moveTo>
                        <a:pt x="5" y="0"/>
                      </a:moveTo>
                      <a:cubicBezTo>
                        <a:pt x="2" y="0"/>
                        <a:pt x="0" y="2"/>
                        <a:pt x="0" y="5"/>
                      </a:cubicBezTo>
                      <a:cubicBezTo>
                        <a:pt x="0" y="101"/>
                        <a:pt x="0" y="101"/>
                        <a:pt x="0" y="101"/>
                      </a:cubicBezTo>
                      <a:cubicBezTo>
                        <a:pt x="0" y="103"/>
                        <a:pt x="2" y="105"/>
                        <a:pt x="5" y="105"/>
                      </a:cubicBezTo>
                      <a:cubicBezTo>
                        <a:pt x="7" y="105"/>
                        <a:pt x="9" y="103"/>
                        <a:pt x="9" y="101"/>
                      </a:cubicBezTo>
                      <a:cubicBezTo>
                        <a:pt x="9" y="5"/>
                        <a:pt x="9" y="5"/>
                        <a:pt x="9" y="5"/>
                      </a:cubicBezTo>
                      <a:cubicBezTo>
                        <a:pt x="9" y="2"/>
                        <a:pt x="7" y="0"/>
                        <a:pt x="5" y="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 name="Freeform 534" descr="&quot;&quot;">
                  <a:extLst>
                    <a:ext uri="{FF2B5EF4-FFF2-40B4-BE49-F238E27FC236}">
                      <a16:creationId xmlns:a16="http://schemas.microsoft.com/office/drawing/2014/main" id="{755C79A5-8C63-406C-AB71-B02615CB1A89}"/>
                    </a:ext>
                  </a:extLst>
                </p:cNvPr>
                <p:cNvSpPr>
                  <a:spLocks/>
                </p:cNvSpPr>
                <p:nvPr/>
              </p:nvSpPr>
              <p:spPr bwMode="auto">
                <a:xfrm>
                  <a:off x="11550651" y="3276600"/>
                  <a:ext cx="25400" cy="115887"/>
                </a:xfrm>
                <a:custGeom>
                  <a:avLst/>
                  <a:gdLst>
                    <a:gd name="T0" fmla="*/ 5 w 10"/>
                    <a:gd name="T1" fmla="*/ 0 h 47"/>
                    <a:gd name="T2" fmla="*/ 0 w 10"/>
                    <a:gd name="T3" fmla="*/ 5 h 47"/>
                    <a:gd name="T4" fmla="*/ 0 w 10"/>
                    <a:gd name="T5" fmla="*/ 42 h 47"/>
                    <a:gd name="T6" fmla="*/ 5 w 10"/>
                    <a:gd name="T7" fmla="*/ 47 h 47"/>
                    <a:gd name="T8" fmla="*/ 10 w 10"/>
                    <a:gd name="T9" fmla="*/ 42 h 47"/>
                    <a:gd name="T10" fmla="*/ 10 w 10"/>
                    <a:gd name="T11" fmla="*/ 5 h 47"/>
                    <a:gd name="T12" fmla="*/ 5 w 10"/>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 h="47">
                      <a:moveTo>
                        <a:pt x="5" y="0"/>
                      </a:moveTo>
                      <a:cubicBezTo>
                        <a:pt x="2" y="0"/>
                        <a:pt x="0" y="3"/>
                        <a:pt x="0" y="5"/>
                      </a:cubicBezTo>
                      <a:cubicBezTo>
                        <a:pt x="0" y="42"/>
                        <a:pt x="0" y="42"/>
                        <a:pt x="0" y="42"/>
                      </a:cubicBezTo>
                      <a:cubicBezTo>
                        <a:pt x="0" y="44"/>
                        <a:pt x="2" y="47"/>
                        <a:pt x="5" y="47"/>
                      </a:cubicBezTo>
                      <a:cubicBezTo>
                        <a:pt x="8" y="47"/>
                        <a:pt x="10" y="44"/>
                        <a:pt x="10" y="42"/>
                      </a:cubicBezTo>
                      <a:cubicBezTo>
                        <a:pt x="10" y="5"/>
                        <a:pt x="10" y="5"/>
                        <a:pt x="10" y="5"/>
                      </a:cubicBezTo>
                      <a:cubicBezTo>
                        <a:pt x="10" y="3"/>
                        <a:pt x="8" y="0"/>
                        <a:pt x="5" y="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6" name="Freeform 535" descr="&quot;&quot;">
                  <a:extLst>
                    <a:ext uri="{FF2B5EF4-FFF2-40B4-BE49-F238E27FC236}">
                      <a16:creationId xmlns:a16="http://schemas.microsoft.com/office/drawing/2014/main" id="{19D6D27B-DB6B-404A-8C49-5D452C04A6E2}"/>
                    </a:ext>
                  </a:extLst>
                </p:cNvPr>
                <p:cNvSpPr>
                  <a:spLocks/>
                </p:cNvSpPr>
                <p:nvPr/>
              </p:nvSpPr>
              <p:spPr bwMode="auto">
                <a:xfrm>
                  <a:off x="11699876" y="3214688"/>
                  <a:ext cx="25400" cy="142875"/>
                </a:xfrm>
                <a:custGeom>
                  <a:avLst/>
                  <a:gdLst>
                    <a:gd name="T0" fmla="*/ 0 w 10"/>
                    <a:gd name="T1" fmla="*/ 5 h 58"/>
                    <a:gd name="T2" fmla="*/ 0 w 10"/>
                    <a:gd name="T3" fmla="*/ 53 h 58"/>
                    <a:gd name="T4" fmla="*/ 5 w 10"/>
                    <a:gd name="T5" fmla="*/ 58 h 58"/>
                    <a:gd name="T6" fmla="*/ 10 w 10"/>
                    <a:gd name="T7" fmla="*/ 53 h 58"/>
                    <a:gd name="T8" fmla="*/ 10 w 10"/>
                    <a:gd name="T9" fmla="*/ 5 h 58"/>
                    <a:gd name="T10" fmla="*/ 5 w 10"/>
                    <a:gd name="T11" fmla="*/ 0 h 58"/>
                    <a:gd name="T12" fmla="*/ 0 w 10"/>
                    <a:gd name="T13" fmla="*/ 5 h 58"/>
                  </a:gdLst>
                  <a:ahLst/>
                  <a:cxnLst>
                    <a:cxn ang="0">
                      <a:pos x="T0" y="T1"/>
                    </a:cxn>
                    <a:cxn ang="0">
                      <a:pos x="T2" y="T3"/>
                    </a:cxn>
                    <a:cxn ang="0">
                      <a:pos x="T4" y="T5"/>
                    </a:cxn>
                    <a:cxn ang="0">
                      <a:pos x="T6" y="T7"/>
                    </a:cxn>
                    <a:cxn ang="0">
                      <a:pos x="T8" y="T9"/>
                    </a:cxn>
                    <a:cxn ang="0">
                      <a:pos x="T10" y="T11"/>
                    </a:cxn>
                    <a:cxn ang="0">
                      <a:pos x="T12" y="T13"/>
                    </a:cxn>
                  </a:cxnLst>
                  <a:rect l="0" t="0" r="r" b="b"/>
                  <a:pathLst>
                    <a:path w="10" h="58">
                      <a:moveTo>
                        <a:pt x="0" y="5"/>
                      </a:moveTo>
                      <a:cubicBezTo>
                        <a:pt x="0" y="53"/>
                        <a:pt x="0" y="53"/>
                        <a:pt x="0" y="53"/>
                      </a:cubicBezTo>
                      <a:cubicBezTo>
                        <a:pt x="0" y="56"/>
                        <a:pt x="2" y="58"/>
                        <a:pt x="5" y="58"/>
                      </a:cubicBezTo>
                      <a:cubicBezTo>
                        <a:pt x="8" y="58"/>
                        <a:pt x="10" y="56"/>
                        <a:pt x="10" y="53"/>
                      </a:cubicBezTo>
                      <a:cubicBezTo>
                        <a:pt x="10" y="5"/>
                        <a:pt x="10" y="5"/>
                        <a:pt x="10" y="5"/>
                      </a:cubicBezTo>
                      <a:cubicBezTo>
                        <a:pt x="10" y="2"/>
                        <a:pt x="8" y="0"/>
                        <a:pt x="5" y="0"/>
                      </a:cubicBezTo>
                      <a:cubicBezTo>
                        <a:pt x="2" y="0"/>
                        <a:pt x="0" y="2"/>
                        <a:pt x="0" y="5"/>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7" name="Freeform 536" descr="&quot;&quot;">
                  <a:extLst>
                    <a:ext uri="{FF2B5EF4-FFF2-40B4-BE49-F238E27FC236}">
                      <a16:creationId xmlns:a16="http://schemas.microsoft.com/office/drawing/2014/main" id="{47F48FD1-6FBA-4534-A925-E84B155FBA96}"/>
                    </a:ext>
                  </a:extLst>
                </p:cNvPr>
                <p:cNvSpPr>
                  <a:spLocks noEditPoints="1"/>
                </p:cNvSpPr>
                <p:nvPr/>
              </p:nvSpPr>
              <p:spPr bwMode="auto">
                <a:xfrm>
                  <a:off x="11628438" y="3444875"/>
                  <a:ext cx="85725" cy="88900"/>
                </a:xfrm>
                <a:custGeom>
                  <a:avLst/>
                  <a:gdLst>
                    <a:gd name="T0" fmla="*/ 18 w 35"/>
                    <a:gd name="T1" fmla="*/ 0 h 36"/>
                    <a:gd name="T2" fmla="*/ 0 w 35"/>
                    <a:gd name="T3" fmla="*/ 18 h 36"/>
                    <a:gd name="T4" fmla="*/ 18 w 35"/>
                    <a:gd name="T5" fmla="*/ 36 h 36"/>
                    <a:gd name="T6" fmla="*/ 35 w 35"/>
                    <a:gd name="T7" fmla="*/ 18 h 36"/>
                    <a:gd name="T8" fmla="*/ 18 w 35"/>
                    <a:gd name="T9" fmla="*/ 0 h 36"/>
                    <a:gd name="T10" fmla="*/ 18 w 35"/>
                    <a:gd name="T11" fmla="*/ 27 h 36"/>
                    <a:gd name="T12" fmla="*/ 9 w 35"/>
                    <a:gd name="T13" fmla="*/ 18 h 36"/>
                    <a:gd name="T14" fmla="*/ 18 w 35"/>
                    <a:gd name="T15" fmla="*/ 10 h 36"/>
                    <a:gd name="T16" fmla="*/ 26 w 35"/>
                    <a:gd name="T17" fmla="*/ 18 h 36"/>
                    <a:gd name="T18" fmla="*/ 18 w 35"/>
                    <a:gd name="T19" fmla="*/ 27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 h="36">
                      <a:moveTo>
                        <a:pt x="18" y="0"/>
                      </a:moveTo>
                      <a:cubicBezTo>
                        <a:pt x="8" y="0"/>
                        <a:pt x="0" y="8"/>
                        <a:pt x="0" y="18"/>
                      </a:cubicBezTo>
                      <a:cubicBezTo>
                        <a:pt x="0" y="28"/>
                        <a:pt x="8" y="36"/>
                        <a:pt x="18" y="36"/>
                      </a:cubicBezTo>
                      <a:cubicBezTo>
                        <a:pt x="27" y="36"/>
                        <a:pt x="35" y="28"/>
                        <a:pt x="35" y="18"/>
                      </a:cubicBezTo>
                      <a:cubicBezTo>
                        <a:pt x="35" y="8"/>
                        <a:pt x="27" y="0"/>
                        <a:pt x="18" y="0"/>
                      </a:cubicBezTo>
                      <a:close/>
                      <a:moveTo>
                        <a:pt x="18" y="27"/>
                      </a:moveTo>
                      <a:cubicBezTo>
                        <a:pt x="13" y="27"/>
                        <a:pt x="9" y="23"/>
                        <a:pt x="9" y="18"/>
                      </a:cubicBezTo>
                      <a:cubicBezTo>
                        <a:pt x="9" y="14"/>
                        <a:pt x="13" y="10"/>
                        <a:pt x="18" y="10"/>
                      </a:cubicBezTo>
                      <a:cubicBezTo>
                        <a:pt x="22" y="10"/>
                        <a:pt x="26" y="14"/>
                        <a:pt x="26" y="18"/>
                      </a:cubicBezTo>
                      <a:cubicBezTo>
                        <a:pt x="26" y="23"/>
                        <a:pt x="22" y="27"/>
                        <a:pt x="18" y="27"/>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42" name="Freeform 903" descr="&quot;&quot;">
                <a:extLst>
                  <a:ext uri="{FF2B5EF4-FFF2-40B4-BE49-F238E27FC236}">
                    <a16:creationId xmlns:a16="http://schemas.microsoft.com/office/drawing/2014/main" id="{988041C2-BB08-42F3-B58C-9F1188D8244A}"/>
                  </a:ext>
                </a:extLst>
              </p:cNvPr>
              <p:cNvSpPr>
                <a:spLocks noEditPoints="1"/>
              </p:cNvSpPr>
              <p:nvPr/>
            </p:nvSpPr>
            <p:spPr bwMode="auto">
              <a:xfrm>
                <a:off x="955526" y="1919288"/>
                <a:ext cx="367982" cy="367982"/>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solidFill>
                <a:srgbClr val="313131"/>
              </a:solidFill>
              <a:ln>
                <a:noFill/>
              </a:ln>
              <a:extLst/>
            </p:spPr>
            <p:txBody>
              <a:bodyPr vert="horz" wrap="square" lIns="91440" tIns="45720" rIns="91440" bIns="45720" numCol="1" anchor="t" anchorCtr="0" compatLnSpc="1">
                <a:prstTxWarp prst="textNoShape">
                  <a:avLst/>
                </a:prstTxWarp>
              </a:bodyPr>
              <a:lstStyle/>
              <a:p>
                <a:pPr defTabSz="914400">
                  <a:defRPr/>
                </a:pPr>
                <a:endParaRPr lang="en-GB" sz="1800" kern="0" dirty="0">
                  <a:solidFill>
                    <a:prstClr val="black"/>
                  </a:solidFill>
                  <a:latin typeface="Verdana"/>
                </a:endParaRPr>
              </a:p>
            </p:txBody>
          </p:sp>
        </p:grpSp>
      </p:grpSp>
      <p:grpSp>
        <p:nvGrpSpPr>
          <p:cNvPr id="48" name="Group 47" descr="&quot;&quot;">
            <a:extLst>
              <a:ext uri="{FF2B5EF4-FFF2-40B4-BE49-F238E27FC236}">
                <a16:creationId xmlns:a16="http://schemas.microsoft.com/office/drawing/2014/main" id="{601BFF4A-BA2F-47BA-8BA7-AE22F60A024D}"/>
              </a:ext>
              <a:ext uri="{C183D7F6-B498-43B3-948B-1728B52AA6E4}">
                <adec:decorative xmlns:adec="http://schemas.microsoft.com/office/drawing/2017/decorative" val="0"/>
              </a:ext>
            </a:extLst>
          </p:cNvPr>
          <p:cNvGrpSpPr/>
          <p:nvPr/>
        </p:nvGrpSpPr>
        <p:grpSpPr>
          <a:xfrm>
            <a:off x="5304983" y="2413804"/>
            <a:ext cx="567571" cy="567571"/>
            <a:chOff x="5813985" y="1428684"/>
            <a:chExt cx="367982" cy="367982"/>
          </a:xfrm>
        </p:grpSpPr>
        <p:sp>
          <p:nvSpPr>
            <p:cNvPr id="49" name="Oval 48" descr="&quot;&quot;">
              <a:extLst>
                <a:ext uri="{FF2B5EF4-FFF2-40B4-BE49-F238E27FC236}">
                  <a16:creationId xmlns:a16="http://schemas.microsoft.com/office/drawing/2014/main" id="{986F4F0D-A5A8-42CA-BA64-0E6CF80696D7}"/>
                </a:ext>
              </a:extLst>
            </p:cNvPr>
            <p:cNvSpPr/>
            <p:nvPr/>
          </p:nvSpPr>
          <p:spPr>
            <a:xfrm>
              <a:off x="5824801" y="1439500"/>
              <a:ext cx="346351" cy="34635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0" name="Group 49">
              <a:extLst>
                <a:ext uri="{FF2B5EF4-FFF2-40B4-BE49-F238E27FC236}">
                  <a16:creationId xmlns:a16="http://schemas.microsoft.com/office/drawing/2014/main" id="{1B31B7FE-3508-4148-99F1-01BB580475D9}"/>
                </a:ext>
              </a:extLst>
            </p:cNvPr>
            <p:cNvGrpSpPr/>
            <p:nvPr/>
          </p:nvGrpSpPr>
          <p:grpSpPr>
            <a:xfrm>
              <a:off x="5813985" y="1428684"/>
              <a:ext cx="367982" cy="367982"/>
              <a:chOff x="2899275" y="5443818"/>
              <a:chExt cx="367982" cy="367982"/>
            </a:xfrm>
          </p:grpSpPr>
          <p:grpSp>
            <p:nvGrpSpPr>
              <p:cNvPr id="51" name="Group 50">
                <a:extLst>
                  <a:ext uri="{FF2B5EF4-FFF2-40B4-BE49-F238E27FC236}">
                    <a16:creationId xmlns:a16="http://schemas.microsoft.com/office/drawing/2014/main" id="{12EC6D4C-D7F6-4C6C-A1C3-9527A38782EA}"/>
                  </a:ext>
                </a:extLst>
              </p:cNvPr>
              <p:cNvGrpSpPr/>
              <p:nvPr/>
            </p:nvGrpSpPr>
            <p:grpSpPr>
              <a:xfrm>
                <a:off x="2966344" y="5510887"/>
                <a:ext cx="233845" cy="233845"/>
                <a:chOff x="5562600" y="4875213"/>
                <a:chExt cx="790575" cy="790575"/>
              </a:xfrm>
            </p:grpSpPr>
            <p:sp>
              <p:nvSpPr>
                <p:cNvPr id="53" name="Freeform 55" descr="&quot;&quot;">
                  <a:extLst>
                    <a:ext uri="{FF2B5EF4-FFF2-40B4-BE49-F238E27FC236}">
                      <a16:creationId xmlns:a16="http://schemas.microsoft.com/office/drawing/2014/main" id="{4A44414B-5062-4449-A434-30154841DA53}"/>
                    </a:ext>
                  </a:extLst>
                </p:cNvPr>
                <p:cNvSpPr>
                  <a:spLocks noEditPoints="1"/>
                </p:cNvSpPr>
                <p:nvPr/>
              </p:nvSpPr>
              <p:spPr bwMode="auto">
                <a:xfrm>
                  <a:off x="5800725" y="5116513"/>
                  <a:ext cx="311150" cy="311150"/>
                </a:xfrm>
                <a:custGeom>
                  <a:avLst/>
                  <a:gdLst>
                    <a:gd name="T0" fmla="*/ 47 w 93"/>
                    <a:gd name="T1" fmla="*/ 0 h 93"/>
                    <a:gd name="T2" fmla="*/ 0 w 93"/>
                    <a:gd name="T3" fmla="*/ 46 h 93"/>
                    <a:gd name="T4" fmla="*/ 47 w 93"/>
                    <a:gd name="T5" fmla="*/ 93 h 93"/>
                    <a:gd name="T6" fmla="*/ 93 w 93"/>
                    <a:gd name="T7" fmla="*/ 46 h 93"/>
                    <a:gd name="T8" fmla="*/ 47 w 93"/>
                    <a:gd name="T9" fmla="*/ 0 h 93"/>
                    <a:gd name="T10" fmla="*/ 47 w 93"/>
                    <a:gd name="T11" fmla="*/ 84 h 93"/>
                    <a:gd name="T12" fmla="*/ 10 w 93"/>
                    <a:gd name="T13" fmla="*/ 46 h 93"/>
                    <a:gd name="T14" fmla="*/ 47 w 93"/>
                    <a:gd name="T15" fmla="*/ 9 h 93"/>
                    <a:gd name="T16" fmla="*/ 84 w 93"/>
                    <a:gd name="T17" fmla="*/ 46 h 93"/>
                    <a:gd name="T18" fmla="*/ 47 w 93"/>
                    <a:gd name="T19" fmla="*/ 84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3" h="93">
                      <a:moveTo>
                        <a:pt x="47" y="0"/>
                      </a:moveTo>
                      <a:cubicBezTo>
                        <a:pt x="21" y="0"/>
                        <a:pt x="0" y="21"/>
                        <a:pt x="0" y="46"/>
                      </a:cubicBezTo>
                      <a:cubicBezTo>
                        <a:pt x="0" y="72"/>
                        <a:pt x="21" y="93"/>
                        <a:pt x="47" y="93"/>
                      </a:cubicBezTo>
                      <a:cubicBezTo>
                        <a:pt x="72" y="93"/>
                        <a:pt x="93" y="72"/>
                        <a:pt x="93" y="46"/>
                      </a:cubicBezTo>
                      <a:cubicBezTo>
                        <a:pt x="93" y="21"/>
                        <a:pt x="72" y="0"/>
                        <a:pt x="47" y="0"/>
                      </a:cubicBezTo>
                      <a:close/>
                      <a:moveTo>
                        <a:pt x="47" y="84"/>
                      </a:moveTo>
                      <a:cubicBezTo>
                        <a:pt x="26" y="84"/>
                        <a:pt x="10" y="67"/>
                        <a:pt x="10" y="46"/>
                      </a:cubicBezTo>
                      <a:cubicBezTo>
                        <a:pt x="10" y="26"/>
                        <a:pt x="26" y="9"/>
                        <a:pt x="47" y="9"/>
                      </a:cubicBezTo>
                      <a:cubicBezTo>
                        <a:pt x="67" y="9"/>
                        <a:pt x="84" y="26"/>
                        <a:pt x="84" y="46"/>
                      </a:cubicBezTo>
                      <a:cubicBezTo>
                        <a:pt x="84" y="67"/>
                        <a:pt x="67" y="84"/>
                        <a:pt x="47" y="84"/>
                      </a:cubicBezTo>
                      <a:close/>
                    </a:path>
                  </a:pathLst>
                </a:custGeom>
                <a:solidFill>
                  <a:srgbClr val="231F2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4" name="Freeform 56" descr="&quot;&quot;">
                  <a:extLst>
                    <a:ext uri="{FF2B5EF4-FFF2-40B4-BE49-F238E27FC236}">
                      <a16:creationId xmlns:a16="http://schemas.microsoft.com/office/drawing/2014/main" id="{8E46406E-72FC-4FE3-94F9-11F14A0FC8DE}"/>
                    </a:ext>
                  </a:extLst>
                </p:cNvPr>
                <p:cNvSpPr>
                  <a:spLocks noEditPoints="1"/>
                </p:cNvSpPr>
                <p:nvPr/>
              </p:nvSpPr>
              <p:spPr bwMode="auto">
                <a:xfrm>
                  <a:off x="5562600" y="4875213"/>
                  <a:ext cx="790575" cy="790575"/>
                </a:xfrm>
                <a:custGeom>
                  <a:avLst/>
                  <a:gdLst>
                    <a:gd name="T0" fmla="*/ 230 w 236"/>
                    <a:gd name="T1" fmla="*/ 98 h 236"/>
                    <a:gd name="T2" fmla="*/ 195 w 236"/>
                    <a:gd name="T3" fmla="*/ 75 h 236"/>
                    <a:gd name="T4" fmla="*/ 212 w 236"/>
                    <a:gd name="T5" fmla="*/ 47 h 236"/>
                    <a:gd name="T6" fmla="*/ 183 w 236"/>
                    <a:gd name="T7" fmla="*/ 24 h 236"/>
                    <a:gd name="T8" fmla="*/ 142 w 236"/>
                    <a:gd name="T9" fmla="*/ 33 h 236"/>
                    <a:gd name="T10" fmla="*/ 134 w 236"/>
                    <a:gd name="T11" fmla="*/ 2 h 236"/>
                    <a:gd name="T12" fmla="*/ 97 w 236"/>
                    <a:gd name="T13" fmla="*/ 6 h 236"/>
                    <a:gd name="T14" fmla="*/ 74 w 236"/>
                    <a:gd name="T15" fmla="*/ 41 h 236"/>
                    <a:gd name="T16" fmla="*/ 47 w 236"/>
                    <a:gd name="T17" fmla="*/ 24 h 236"/>
                    <a:gd name="T18" fmla="*/ 33 w 236"/>
                    <a:gd name="T19" fmla="*/ 36 h 236"/>
                    <a:gd name="T20" fmla="*/ 24 w 236"/>
                    <a:gd name="T21" fmla="*/ 53 h 236"/>
                    <a:gd name="T22" fmla="*/ 32 w 236"/>
                    <a:gd name="T23" fmla="*/ 94 h 236"/>
                    <a:gd name="T24" fmla="*/ 1 w 236"/>
                    <a:gd name="T25" fmla="*/ 102 h 236"/>
                    <a:gd name="T26" fmla="*/ 0 w 236"/>
                    <a:gd name="T27" fmla="*/ 120 h 236"/>
                    <a:gd name="T28" fmla="*/ 5 w 236"/>
                    <a:gd name="T29" fmla="*/ 139 h 236"/>
                    <a:gd name="T30" fmla="*/ 40 w 236"/>
                    <a:gd name="T31" fmla="*/ 162 h 236"/>
                    <a:gd name="T32" fmla="*/ 24 w 236"/>
                    <a:gd name="T33" fmla="*/ 190 h 236"/>
                    <a:gd name="T34" fmla="*/ 35 w 236"/>
                    <a:gd name="T35" fmla="*/ 203 h 236"/>
                    <a:gd name="T36" fmla="*/ 52 w 236"/>
                    <a:gd name="T37" fmla="*/ 213 h 236"/>
                    <a:gd name="T38" fmla="*/ 94 w 236"/>
                    <a:gd name="T39" fmla="*/ 204 h 236"/>
                    <a:gd name="T40" fmla="*/ 101 w 236"/>
                    <a:gd name="T41" fmla="*/ 235 h 236"/>
                    <a:gd name="T42" fmla="*/ 134 w 236"/>
                    <a:gd name="T43" fmla="*/ 235 h 236"/>
                    <a:gd name="T44" fmla="*/ 142 w 236"/>
                    <a:gd name="T45" fmla="*/ 204 h 236"/>
                    <a:gd name="T46" fmla="*/ 183 w 236"/>
                    <a:gd name="T47" fmla="*/ 213 h 236"/>
                    <a:gd name="T48" fmla="*/ 212 w 236"/>
                    <a:gd name="T49" fmla="*/ 190 h 236"/>
                    <a:gd name="T50" fmla="*/ 195 w 236"/>
                    <a:gd name="T51" fmla="*/ 162 h 236"/>
                    <a:gd name="T52" fmla="*/ 230 w 236"/>
                    <a:gd name="T53" fmla="*/ 139 h 236"/>
                    <a:gd name="T54" fmla="*/ 236 w 236"/>
                    <a:gd name="T55" fmla="*/ 118 h 236"/>
                    <a:gd name="T56" fmla="*/ 225 w 236"/>
                    <a:gd name="T57" fmla="*/ 130 h 236"/>
                    <a:gd name="T58" fmla="*/ 194 w 236"/>
                    <a:gd name="T59" fmla="*/ 137 h 236"/>
                    <a:gd name="T60" fmla="*/ 185 w 236"/>
                    <a:gd name="T61" fmla="*/ 165 h 236"/>
                    <a:gd name="T62" fmla="*/ 186 w 236"/>
                    <a:gd name="T63" fmla="*/ 203 h 236"/>
                    <a:gd name="T64" fmla="*/ 159 w 236"/>
                    <a:gd name="T65" fmla="*/ 186 h 236"/>
                    <a:gd name="T66" fmla="*/ 133 w 236"/>
                    <a:gd name="T67" fmla="*/ 199 h 236"/>
                    <a:gd name="T68" fmla="*/ 106 w 236"/>
                    <a:gd name="T69" fmla="*/ 226 h 236"/>
                    <a:gd name="T70" fmla="*/ 99 w 236"/>
                    <a:gd name="T71" fmla="*/ 195 h 236"/>
                    <a:gd name="T72" fmla="*/ 71 w 236"/>
                    <a:gd name="T73" fmla="*/ 186 h 236"/>
                    <a:gd name="T74" fmla="*/ 42 w 236"/>
                    <a:gd name="T75" fmla="*/ 196 h 236"/>
                    <a:gd name="T76" fmla="*/ 34 w 236"/>
                    <a:gd name="T77" fmla="*/ 187 h 236"/>
                    <a:gd name="T78" fmla="*/ 50 w 236"/>
                    <a:gd name="T79" fmla="*/ 160 h 236"/>
                    <a:gd name="T80" fmla="*/ 37 w 236"/>
                    <a:gd name="T81" fmla="*/ 133 h 236"/>
                    <a:gd name="T82" fmla="*/ 9 w 236"/>
                    <a:gd name="T83" fmla="*/ 120 h 236"/>
                    <a:gd name="T84" fmla="*/ 10 w 236"/>
                    <a:gd name="T85" fmla="*/ 107 h 236"/>
                    <a:gd name="T86" fmla="*/ 41 w 236"/>
                    <a:gd name="T87" fmla="*/ 100 h 236"/>
                    <a:gd name="T88" fmla="*/ 50 w 236"/>
                    <a:gd name="T89" fmla="*/ 72 h 236"/>
                    <a:gd name="T90" fmla="*/ 40 w 236"/>
                    <a:gd name="T91" fmla="*/ 43 h 236"/>
                    <a:gd name="T92" fmla="*/ 50 w 236"/>
                    <a:gd name="T93" fmla="*/ 34 h 236"/>
                    <a:gd name="T94" fmla="*/ 77 w 236"/>
                    <a:gd name="T95" fmla="*/ 51 h 236"/>
                    <a:gd name="T96" fmla="*/ 103 w 236"/>
                    <a:gd name="T97" fmla="*/ 38 h 236"/>
                    <a:gd name="T98" fmla="*/ 129 w 236"/>
                    <a:gd name="T99" fmla="*/ 11 h 236"/>
                    <a:gd name="T100" fmla="*/ 136 w 236"/>
                    <a:gd name="T101" fmla="*/ 42 h 236"/>
                    <a:gd name="T102" fmla="*/ 164 w 236"/>
                    <a:gd name="T103" fmla="*/ 51 h 236"/>
                    <a:gd name="T104" fmla="*/ 202 w 236"/>
                    <a:gd name="T105" fmla="*/ 50 h 236"/>
                    <a:gd name="T106" fmla="*/ 185 w 236"/>
                    <a:gd name="T107" fmla="*/ 77 h 236"/>
                    <a:gd name="T108" fmla="*/ 198 w 236"/>
                    <a:gd name="T109" fmla="*/ 104 h 236"/>
                    <a:gd name="T110" fmla="*/ 226 w 236"/>
                    <a:gd name="T111" fmla="*/ 118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36" h="236">
                      <a:moveTo>
                        <a:pt x="234" y="102"/>
                      </a:moveTo>
                      <a:cubicBezTo>
                        <a:pt x="234" y="100"/>
                        <a:pt x="232" y="98"/>
                        <a:pt x="230" y="98"/>
                      </a:cubicBezTo>
                      <a:cubicBezTo>
                        <a:pt x="203" y="94"/>
                        <a:pt x="203" y="94"/>
                        <a:pt x="203" y="94"/>
                      </a:cubicBezTo>
                      <a:cubicBezTo>
                        <a:pt x="201" y="88"/>
                        <a:pt x="198" y="81"/>
                        <a:pt x="195" y="75"/>
                      </a:cubicBezTo>
                      <a:cubicBezTo>
                        <a:pt x="212" y="53"/>
                        <a:pt x="212" y="53"/>
                        <a:pt x="212" y="53"/>
                      </a:cubicBezTo>
                      <a:cubicBezTo>
                        <a:pt x="213" y="52"/>
                        <a:pt x="213" y="49"/>
                        <a:pt x="212" y="47"/>
                      </a:cubicBezTo>
                      <a:cubicBezTo>
                        <a:pt x="205" y="39"/>
                        <a:pt x="197" y="31"/>
                        <a:pt x="189" y="24"/>
                      </a:cubicBezTo>
                      <a:cubicBezTo>
                        <a:pt x="187" y="23"/>
                        <a:pt x="185" y="23"/>
                        <a:pt x="183" y="24"/>
                      </a:cubicBezTo>
                      <a:cubicBezTo>
                        <a:pt x="161" y="41"/>
                        <a:pt x="161" y="41"/>
                        <a:pt x="161" y="41"/>
                      </a:cubicBezTo>
                      <a:cubicBezTo>
                        <a:pt x="155" y="38"/>
                        <a:pt x="148" y="35"/>
                        <a:pt x="142" y="33"/>
                      </a:cubicBezTo>
                      <a:cubicBezTo>
                        <a:pt x="138" y="6"/>
                        <a:pt x="138" y="6"/>
                        <a:pt x="138" y="6"/>
                      </a:cubicBezTo>
                      <a:cubicBezTo>
                        <a:pt x="138" y="4"/>
                        <a:pt x="136" y="2"/>
                        <a:pt x="134" y="2"/>
                      </a:cubicBezTo>
                      <a:cubicBezTo>
                        <a:pt x="123" y="0"/>
                        <a:pt x="112" y="0"/>
                        <a:pt x="101" y="2"/>
                      </a:cubicBezTo>
                      <a:cubicBezTo>
                        <a:pt x="99" y="2"/>
                        <a:pt x="98" y="4"/>
                        <a:pt x="97" y="6"/>
                      </a:cubicBezTo>
                      <a:cubicBezTo>
                        <a:pt x="94" y="33"/>
                        <a:pt x="94" y="33"/>
                        <a:pt x="94" y="33"/>
                      </a:cubicBezTo>
                      <a:cubicBezTo>
                        <a:pt x="87" y="35"/>
                        <a:pt x="80" y="38"/>
                        <a:pt x="74" y="41"/>
                      </a:cubicBezTo>
                      <a:cubicBezTo>
                        <a:pt x="52" y="24"/>
                        <a:pt x="52" y="24"/>
                        <a:pt x="52" y="24"/>
                      </a:cubicBezTo>
                      <a:cubicBezTo>
                        <a:pt x="51" y="23"/>
                        <a:pt x="48" y="23"/>
                        <a:pt x="47" y="24"/>
                      </a:cubicBezTo>
                      <a:cubicBezTo>
                        <a:pt x="43" y="27"/>
                        <a:pt x="39" y="31"/>
                        <a:pt x="35" y="34"/>
                      </a:cubicBezTo>
                      <a:cubicBezTo>
                        <a:pt x="33" y="36"/>
                        <a:pt x="33" y="36"/>
                        <a:pt x="33" y="36"/>
                      </a:cubicBezTo>
                      <a:cubicBezTo>
                        <a:pt x="30" y="40"/>
                        <a:pt x="27" y="43"/>
                        <a:pt x="24" y="47"/>
                      </a:cubicBezTo>
                      <a:cubicBezTo>
                        <a:pt x="22" y="49"/>
                        <a:pt x="22" y="51"/>
                        <a:pt x="24" y="53"/>
                      </a:cubicBezTo>
                      <a:cubicBezTo>
                        <a:pt x="40" y="75"/>
                        <a:pt x="40" y="75"/>
                        <a:pt x="40" y="75"/>
                      </a:cubicBezTo>
                      <a:cubicBezTo>
                        <a:pt x="37" y="81"/>
                        <a:pt x="34" y="88"/>
                        <a:pt x="32" y="94"/>
                      </a:cubicBezTo>
                      <a:cubicBezTo>
                        <a:pt x="5" y="98"/>
                        <a:pt x="5" y="98"/>
                        <a:pt x="5" y="98"/>
                      </a:cubicBezTo>
                      <a:cubicBezTo>
                        <a:pt x="3" y="98"/>
                        <a:pt x="1" y="100"/>
                        <a:pt x="1" y="102"/>
                      </a:cubicBezTo>
                      <a:cubicBezTo>
                        <a:pt x="0" y="107"/>
                        <a:pt x="0" y="112"/>
                        <a:pt x="0" y="117"/>
                      </a:cubicBezTo>
                      <a:cubicBezTo>
                        <a:pt x="0" y="120"/>
                        <a:pt x="0" y="120"/>
                        <a:pt x="0" y="120"/>
                      </a:cubicBezTo>
                      <a:cubicBezTo>
                        <a:pt x="0" y="125"/>
                        <a:pt x="0" y="130"/>
                        <a:pt x="1" y="135"/>
                      </a:cubicBezTo>
                      <a:cubicBezTo>
                        <a:pt x="1" y="137"/>
                        <a:pt x="3" y="139"/>
                        <a:pt x="5" y="139"/>
                      </a:cubicBezTo>
                      <a:cubicBezTo>
                        <a:pt x="32" y="142"/>
                        <a:pt x="32" y="142"/>
                        <a:pt x="32" y="142"/>
                      </a:cubicBezTo>
                      <a:cubicBezTo>
                        <a:pt x="34" y="149"/>
                        <a:pt x="37" y="156"/>
                        <a:pt x="40" y="162"/>
                      </a:cubicBezTo>
                      <a:cubicBezTo>
                        <a:pt x="24" y="184"/>
                        <a:pt x="24" y="184"/>
                        <a:pt x="24" y="184"/>
                      </a:cubicBezTo>
                      <a:cubicBezTo>
                        <a:pt x="22" y="185"/>
                        <a:pt x="22" y="188"/>
                        <a:pt x="24" y="190"/>
                      </a:cubicBezTo>
                      <a:cubicBezTo>
                        <a:pt x="27" y="194"/>
                        <a:pt x="30" y="197"/>
                        <a:pt x="33" y="201"/>
                      </a:cubicBezTo>
                      <a:cubicBezTo>
                        <a:pt x="35" y="203"/>
                        <a:pt x="35" y="203"/>
                        <a:pt x="35" y="203"/>
                      </a:cubicBezTo>
                      <a:cubicBezTo>
                        <a:pt x="39" y="206"/>
                        <a:pt x="43" y="210"/>
                        <a:pt x="47" y="213"/>
                      </a:cubicBezTo>
                      <a:cubicBezTo>
                        <a:pt x="48" y="214"/>
                        <a:pt x="51" y="214"/>
                        <a:pt x="52" y="213"/>
                      </a:cubicBezTo>
                      <a:cubicBezTo>
                        <a:pt x="74" y="196"/>
                        <a:pt x="74" y="196"/>
                        <a:pt x="74" y="196"/>
                      </a:cubicBezTo>
                      <a:cubicBezTo>
                        <a:pt x="80" y="199"/>
                        <a:pt x="87" y="202"/>
                        <a:pt x="94" y="204"/>
                      </a:cubicBezTo>
                      <a:cubicBezTo>
                        <a:pt x="97" y="231"/>
                        <a:pt x="97" y="231"/>
                        <a:pt x="97" y="231"/>
                      </a:cubicBezTo>
                      <a:cubicBezTo>
                        <a:pt x="98" y="233"/>
                        <a:pt x="99" y="235"/>
                        <a:pt x="101" y="235"/>
                      </a:cubicBezTo>
                      <a:cubicBezTo>
                        <a:pt x="107" y="236"/>
                        <a:pt x="112" y="236"/>
                        <a:pt x="118" y="236"/>
                      </a:cubicBezTo>
                      <a:cubicBezTo>
                        <a:pt x="123" y="236"/>
                        <a:pt x="128" y="236"/>
                        <a:pt x="134" y="235"/>
                      </a:cubicBezTo>
                      <a:cubicBezTo>
                        <a:pt x="136" y="235"/>
                        <a:pt x="138" y="233"/>
                        <a:pt x="138" y="231"/>
                      </a:cubicBezTo>
                      <a:cubicBezTo>
                        <a:pt x="142" y="204"/>
                        <a:pt x="142" y="204"/>
                        <a:pt x="142" y="204"/>
                      </a:cubicBezTo>
                      <a:cubicBezTo>
                        <a:pt x="148" y="202"/>
                        <a:pt x="155" y="199"/>
                        <a:pt x="161" y="196"/>
                      </a:cubicBezTo>
                      <a:cubicBezTo>
                        <a:pt x="183" y="213"/>
                        <a:pt x="183" y="213"/>
                        <a:pt x="183" y="213"/>
                      </a:cubicBezTo>
                      <a:cubicBezTo>
                        <a:pt x="185" y="214"/>
                        <a:pt x="187" y="214"/>
                        <a:pt x="189" y="213"/>
                      </a:cubicBezTo>
                      <a:cubicBezTo>
                        <a:pt x="197" y="206"/>
                        <a:pt x="205" y="198"/>
                        <a:pt x="212" y="190"/>
                      </a:cubicBezTo>
                      <a:cubicBezTo>
                        <a:pt x="213" y="188"/>
                        <a:pt x="213" y="185"/>
                        <a:pt x="212" y="184"/>
                      </a:cubicBezTo>
                      <a:cubicBezTo>
                        <a:pt x="195" y="162"/>
                        <a:pt x="195" y="162"/>
                        <a:pt x="195" y="162"/>
                      </a:cubicBezTo>
                      <a:cubicBezTo>
                        <a:pt x="198" y="156"/>
                        <a:pt x="201" y="149"/>
                        <a:pt x="203" y="142"/>
                      </a:cubicBezTo>
                      <a:cubicBezTo>
                        <a:pt x="230" y="139"/>
                        <a:pt x="230" y="139"/>
                        <a:pt x="230" y="139"/>
                      </a:cubicBezTo>
                      <a:cubicBezTo>
                        <a:pt x="232" y="139"/>
                        <a:pt x="234" y="137"/>
                        <a:pt x="234" y="135"/>
                      </a:cubicBezTo>
                      <a:cubicBezTo>
                        <a:pt x="235" y="129"/>
                        <a:pt x="236" y="124"/>
                        <a:pt x="236" y="118"/>
                      </a:cubicBezTo>
                      <a:cubicBezTo>
                        <a:pt x="236" y="113"/>
                        <a:pt x="235" y="108"/>
                        <a:pt x="234" y="102"/>
                      </a:cubicBezTo>
                      <a:close/>
                      <a:moveTo>
                        <a:pt x="225" y="130"/>
                      </a:moveTo>
                      <a:cubicBezTo>
                        <a:pt x="198" y="133"/>
                        <a:pt x="198" y="133"/>
                        <a:pt x="198" y="133"/>
                      </a:cubicBezTo>
                      <a:cubicBezTo>
                        <a:pt x="196" y="134"/>
                        <a:pt x="195" y="135"/>
                        <a:pt x="194" y="137"/>
                      </a:cubicBezTo>
                      <a:cubicBezTo>
                        <a:pt x="192" y="145"/>
                        <a:pt x="189" y="153"/>
                        <a:pt x="185" y="160"/>
                      </a:cubicBezTo>
                      <a:cubicBezTo>
                        <a:pt x="184" y="161"/>
                        <a:pt x="184" y="163"/>
                        <a:pt x="185" y="165"/>
                      </a:cubicBezTo>
                      <a:cubicBezTo>
                        <a:pt x="202" y="187"/>
                        <a:pt x="202" y="187"/>
                        <a:pt x="202" y="187"/>
                      </a:cubicBezTo>
                      <a:cubicBezTo>
                        <a:pt x="197" y="192"/>
                        <a:pt x="192" y="198"/>
                        <a:pt x="186" y="203"/>
                      </a:cubicBezTo>
                      <a:cubicBezTo>
                        <a:pt x="164" y="186"/>
                        <a:pt x="164" y="186"/>
                        <a:pt x="164" y="186"/>
                      </a:cubicBezTo>
                      <a:cubicBezTo>
                        <a:pt x="163" y="185"/>
                        <a:pt x="161" y="185"/>
                        <a:pt x="159" y="186"/>
                      </a:cubicBezTo>
                      <a:cubicBezTo>
                        <a:pt x="152" y="190"/>
                        <a:pt x="144" y="193"/>
                        <a:pt x="136" y="195"/>
                      </a:cubicBezTo>
                      <a:cubicBezTo>
                        <a:pt x="134" y="196"/>
                        <a:pt x="133" y="197"/>
                        <a:pt x="133" y="199"/>
                      </a:cubicBezTo>
                      <a:cubicBezTo>
                        <a:pt x="129" y="226"/>
                        <a:pt x="129" y="226"/>
                        <a:pt x="129" y="226"/>
                      </a:cubicBezTo>
                      <a:cubicBezTo>
                        <a:pt x="121" y="227"/>
                        <a:pt x="114" y="227"/>
                        <a:pt x="106" y="226"/>
                      </a:cubicBezTo>
                      <a:cubicBezTo>
                        <a:pt x="103" y="199"/>
                        <a:pt x="103" y="199"/>
                        <a:pt x="103" y="199"/>
                      </a:cubicBezTo>
                      <a:cubicBezTo>
                        <a:pt x="103" y="197"/>
                        <a:pt x="101" y="196"/>
                        <a:pt x="99" y="195"/>
                      </a:cubicBezTo>
                      <a:cubicBezTo>
                        <a:pt x="91" y="193"/>
                        <a:pt x="84" y="190"/>
                        <a:pt x="77" y="186"/>
                      </a:cubicBezTo>
                      <a:cubicBezTo>
                        <a:pt x="75" y="185"/>
                        <a:pt x="73" y="185"/>
                        <a:pt x="71" y="186"/>
                      </a:cubicBezTo>
                      <a:cubicBezTo>
                        <a:pt x="50" y="203"/>
                        <a:pt x="50" y="203"/>
                        <a:pt x="50" y="203"/>
                      </a:cubicBezTo>
                      <a:cubicBezTo>
                        <a:pt x="47" y="201"/>
                        <a:pt x="44" y="198"/>
                        <a:pt x="42" y="196"/>
                      </a:cubicBezTo>
                      <a:cubicBezTo>
                        <a:pt x="40" y="194"/>
                        <a:pt x="40" y="194"/>
                        <a:pt x="40" y="194"/>
                      </a:cubicBezTo>
                      <a:cubicBezTo>
                        <a:pt x="38" y="192"/>
                        <a:pt x="36" y="189"/>
                        <a:pt x="34" y="187"/>
                      </a:cubicBezTo>
                      <a:cubicBezTo>
                        <a:pt x="50" y="165"/>
                        <a:pt x="50" y="165"/>
                        <a:pt x="50" y="165"/>
                      </a:cubicBezTo>
                      <a:cubicBezTo>
                        <a:pt x="51" y="164"/>
                        <a:pt x="51" y="161"/>
                        <a:pt x="50" y="160"/>
                      </a:cubicBezTo>
                      <a:cubicBezTo>
                        <a:pt x="46" y="153"/>
                        <a:pt x="43" y="145"/>
                        <a:pt x="41" y="137"/>
                      </a:cubicBezTo>
                      <a:cubicBezTo>
                        <a:pt x="41" y="135"/>
                        <a:pt x="39" y="134"/>
                        <a:pt x="37" y="133"/>
                      </a:cubicBezTo>
                      <a:cubicBezTo>
                        <a:pt x="10" y="130"/>
                        <a:pt x="10" y="130"/>
                        <a:pt x="10" y="130"/>
                      </a:cubicBezTo>
                      <a:cubicBezTo>
                        <a:pt x="10" y="127"/>
                        <a:pt x="9" y="123"/>
                        <a:pt x="9" y="120"/>
                      </a:cubicBezTo>
                      <a:cubicBezTo>
                        <a:pt x="9" y="117"/>
                        <a:pt x="9" y="117"/>
                        <a:pt x="9" y="117"/>
                      </a:cubicBezTo>
                      <a:cubicBezTo>
                        <a:pt x="9" y="114"/>
                        <a:pt x="10" y="110"/>
                        <a:pt x="10" y="107"/>
                      </a:cubicBezTo>
                      <a:cubicBezTo>
                        <a:pt x="37" y="104"/>
                        <a:pt x="37" y="104"/>
                        <a:pt x="37" y="104"/>
                      </a:cubicBezTo>
                      <a:cubicBezTo>
                        <a:pt x="39" y="103"/>
                        <a:pt x="41" y="102"/>
                        <a:pt x="41" y="100"/>
                      </a:cubicBezTo>
                      <a:cubicBezTo>
                        <a:pt x="43" y="92"/>
                        <a:pt x="46" y="84"/>
                        <a:pt x="50" y="77"/>
                      </a:cubicBezTo>
                      <a:cubicBezTo>
                        <a:pt x="51" y="76"/>
                        <a:pt x="51" y="73"/>
                        <a:pt x="50" y="72"/>
                      </a:cubicBezTo>
                      <a:cubicBezTo>
                        <a:pt x="34" y="50"/>
                        <a:pt x="34" y="50"/>
                        <a:pt x="34" y="50"/>
                      </a:cubicBezTo>
                      <a:cubicBezTo>
                        <a:pt x="36" y="48"/>
                        <a:pt x="38" y="45"/>
                        <a:pt x="40" y="43"/>
                      </a:cubicBezTo>
                      <a:cubicBezTo>
                        <a:pt x="42" y="41"/>
                        <a:pt x="42" y="41"/>
                        <a:pt x="42" y="41"/>
                      </a:cubicBezTo>
                      <a:cubicBezTo>
                        <a:pt x="44" y="39"/>
                        <a:pt x="47" y="36"/>
                        <a:pt x="50" y="34"/>
                      </a:cubicBezTo>
                      <a:cubicBezTo>
                        <a:pt x="71" y="51"/>
                        <a:pt x="71" y="51"/>
                        <a:pt x="71" y="51"/>
                      </a:cubicBezTo>
                      <a:cubicBezTo>
                        <a:pt x="73" y="52"/>
                        <a:pt x="75" y="52"/>
                        <a:pt x="77" y="51"/>
                      </a:cubicBezTo>
                      <a:cubicBezTo>
                        <a:pt x="84" y="47"/>
                        <a:pt x="91" y="44"/>
                        <a:pt x="99" y="42"/>
                      </a:cubicBezTo>
                      <a:cubicBezTo>
                        <a:pt x="101" y="41"/>
                        <a:pt x="103" y="40"/>
                        <a:pt x="103" y="38"/>
                      </a:cubicBezTo>
                      <a:cubicBezTo>
                        <a:pt x="106" y="11"/>
                        <a:pt x="106" y="11"/>
                        <a:pt x="106" y="11"/>
                      </a:cubicBezTo>
                      <a:cubicBezTo>
                        <a:pt x="114" y="10"/>
                        <a:pt x="121" y="10"/>
                        <a:pt x="129" y="11"/>
                      </a:cubicBezTo>
                      <a:cubicBezTo>
                        <a:pt x="133" y="38"/>
                        <a:pt x="133" y="38"/>
                        <a:pt x="133" y="38"/>
                      </a:cubicBezTo>
                      <a:cubicBezTo>
                        <a:pt x="133" y="40"/>
                        <a:pt x="134" y="41"/>
                        <a:pt x="136" y="42"/>
                      </a:cubicBezTo>
                      <a:cubicBezTo>
                        <a:pt x="144" y="44"/>
                        <a:pt x="152" y="47"/>
                        <a:pt x="159" y="51"/>
                      </a:cubicBezTo>
                      <a:cubicBezTo>
                        <a:pt x="161" y="52"/>
                        <a:pt x="163" y="52"/>
                        <a:pt x="164" y="51"/>
                      </a:cubicBezTo>
                      <a:cubicBezTo>
                        <a:pt x="186" y="34"/>
                        <a:pt x="186" y="34"/>
                        <a:pt x="186" y="34"/>
                      </a:cubicBezTo>
                      <a:cubicBezTo>
                        <a:pt x="192" y="39"/>
                        <a:pt x="197" y="44"/>
                        <a:pt x="202" y="50"/>
                      </a:cubicBezTo>
                      <a:cubicBezTo>
                        <a:pt x="185" y="72"/>
                        <a:pt x="185" y="72"/>
                        <a:pt x="185" y="72"/>
                      </a:cubicBezTo>
                      <a:cubicBezTo>
                        <a:pt x="184" y="73"/>
                        <a:pt x="184" y="76"/>
                        <a:pt x="185" y="77"/>
                      </a:cubicBezTo>
                      <a:cubicBezTo>
                        <a:pt x="189" y="84"/>
                        <a:pt x="192" y="92"/>
                        <a:pt x="194" y="100"/>
                      </a:cubicBezTo>
                      <a:cubicBezTo>
                        <a:pt x="195" y="102"/>
                        <a:pt x="196" y="103"/>
                        <a:pt x="198" y="104"/>
                      </a:cubicBezTo>
                      <a:cubicBezTo>
                        <a:pt x="225" y="107"/>
                        <a:pt x="225" y="107"/>
                        <a:pt x="225" y="107"/>
                      </a:cubicBezTo>
                      <a:cubicBezTo>
                        <a:pt x="226" y="111"/>
                        <a:pt x="226" y="115"/>
                        <a:pt x="226" y="118"/>
                      </a:cubicBezTo>
                      <a:cubicBezTo>
                        <a:pt x="226" y="122"/>
                        <a:pt x="226" y="126"/>
                        <a:pt x="225" y="130"/>
                      </a:cubicBezTo>
                      <a:close/>
                    </a:path>
                  </a:pathLst>
                </a:custGeom>
                <a:solidFill>
                  <a:srgbClr val="231F2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52" name="Freeform 547" descr="&quot;&quot;">
                <a:extLst>
                  <a:ext uri="{FF2B5EF4-FFF2-40B4-BE49-F238E27FC236}">
                    <a16:creationId xmlns:a16="http://schemas.microsoft.com/office/drawing/2014/main" id="{EC40ADE1-B44B-444B-8F99-8EC20E77F7A1}"/>
                  </a:ext>
                </a:extLst>
              </p:cNvPr>
              <p:cNvSpPr>
                <a:spLocks noEditPoints="1"/>
              </p:cNvSpPr>
              <p:nvPr/>
            </p:nvSpPr>
            <p:spPr bwMode="auto">
              <a:xfrm>
                <a:off x="2899275" y="5443818"/>
                <a:ext cx="367982" cy="367982"/>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solidFill>
                <a:schemeClr val="tx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400">
                  <a:defRPr/>
                </a:pPr>
                <a:endParaRPr lang="en-GB" sz="800" kern="0" dirty="0">
                  <a:solidFill>
                    <a:prstClr val="black"/>
                  </a:solidFill>
                </a:endParaRPr>
              </a:p>
            </p:txBody>
          </p:sp>
        </p:grpSp>
      </p:grpSp>
      <p:grpSp>
        <p:nvGrpSpPr>
          <p:cNvPr id="56" name="Group 55" descr="&quot;&quot;">
            <a:extLst>
              <a:ext uri="{FF2B5EF4-FFF2-40B4-BE49-F238E27FC236}">
                <a16:creationId xmlns:a16="http://schemas.microsoft.com/office/drawing/2014/main" id="{76C13B0C-FBD4-4509-AAC8-9473CC7A81E2}"/>
              </a:ext>
              <a:ext uri="{C183D7F6-B498-43B3-948B-1728B52AA6E4}">
                <adec:decorative xmlns:adec="http://schemas.microsoft.com/office/drawing/2017/decorative" val="0"/>
              </a:ext>
            </a:extLst>
          </p:cNvPr>
          <p:cNvGrpSpPr/>
          <p:nvPr/>
        </p:nvGrpSpPr>
        <p:grpSpPr>
          <a:xfrm>
            <a:off x="6623507" y="2413803"/>
            <a:ext cx="569174" cy="570848"/>
            <a:chOff x="7290834" y="1424824"/>
            <a:chExt cx="369021" cy="370106"/>
          </a:xfrm>
        </p:grpSpPr>
        <p:sp>
          <p:nvSpPr>
            <p:cNvPr id="57" name="Oval 56" descr="&quot;&quot;">
              <a:extLst>
                <a:ext uri="{FF2B5EF4-FFF2-40B4-BE49-F238E27FC236}">
                  <a16:creationId xmlns:a16="http://schemas.microsoft.com/office/drawing/2014/main" id="{DBB64F60-8888-43DD-B096-148D14752534}"/>
                </a:ext>
              </a:extLst>
            </p:cNvPr>
            <p:cNvSpPr/>
            <p:nvPr/>
          </p:nvSpPr>
          <p:spPr>
            <a:xfrm>
              <a:off x="7293473" y="1428006"/>
              <a:ext cx="363743" cy="3637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8" name="Group 57">
              <a:extLst>
                <a:ext uri="{FF2B5EF4-FFF2-40B4-BE49-F238E27FC236}">
                  <a16:creationId xmlns:a16="http://schemas.microsoft.com/office/drawing/2014/main" id="{B0586F83-9DF1-41C0-85D9-A51DE143F7BA}"/>
                </a:ext>
              </a:extLst>
            </p:cNvPr>
            <p:cNvGrpSpPr/>
            <p:nvPr/>
          </p:nvGrpSpPr>
          <p:grpSpPr>
            <a:xfrm>
              <a:off x="7290834" y="1424824"/>
              <a:ext cx="369021" cy="370106"/>
              <a:chOff x="7154547" y="1424824"/>
              <a:chExt cx="369021" cy="370106"/>
            </a:xfrm>
          </p:grpSpPr>
          <p:grpSp>
            <p:nvGrpSpPr>
              <p:cNvPr id="59" name="Group 892">
                <a:extLst>
                  <a:ext uri="{FF2B5EF4-FFF2-40B4-BE49-F238E27FC236}">
                    <a16:creationId xmlns:a16="http://schemas.microsoft.com/office/drawing/2014/main" id="{BE32E989-2709-44CE-A4EB-5FC4B43FC669}"/>
                  </a:ext>
                </a:extLst>
              </p:cNvPr>
              <p:cNvGrpSpPr>
                <a:grpSpLocks noChangeAspect="1"/>
              </p:cNvGrpSpPr>
              <p:nvPr/>
            </p:nvGrpSpPr>
            <p:grpSpPr bwMode="auto">
              <a:xfrm>
                <a:off x="7154547" y="1424824"/>
                <a:ext cx="369021" cy="370106"/>
                <a:chOff x="4270" y="3457"/>
                <a:chExt cx="340" cy="341"/>
              </a:xfrm>
              <a:solidFill>
                <a:schemeClr val="tx1"/>
              </a:solidFill>
            </p:grpSpPr>
            <p:sp>
              <p:nvSpPr>
                <p:cNvPr id="61" name="Freeform 893" descr="&quot;&quot;">
                  <a:extLst>
                    <a:ext uri="{FF2B5EF4-FFF2-40B4-BE49-F238E27FC236}">
                      <a16:creationId xmlns:a16="http://schemas.microsoft.com/office/drawing/2014/main" id="{0C40EAD1-42B4-4941-99E0-7C3CE9D331EF}"/>
                    </a:ext>
                  </a:extLst>
                </p:cNvPr>
                <p:cNvSpPr>
                  <a:spLocks noEditPoints="1"/>
                </p:cNvSpPr>
                <p:nvPr/>
              </p:nvSpPr>
              <p:spPr bwMode="auto">
                <a:xfrm>
                  <a:off x="4334" y="3521"/>
                  <a:ext cx="192" cy="192"/>
                </a:xfrm>
                <a:custGeom>
                  <a:avLst/>
                  <a:gdLst>
                    <a:gd name="T0" fmla="*/ 285 w 289"/>
                    <a:gd name="T1" fmla="*/ 269 h 288"/>
                    <a:gd name="T2" fmla="*/ 189 w 289"/>
                    <a:gd name="T3" fmla="*/ 174 h 288"/>
                    <a:gd name="T4" fmla="*/ 213 w 289"/>
                    <a:gd name="T5" fmla="*/ 106 h 288"/>
                    <a:gd name="T6" fmla="*/ 106 w 289"/>
                    <a:gd name="T7" fmla="*/ 0 h 288"/>
                    <a:gd name="T8" fmla="*/ 0 w 289"/>
                    <a:gd name="T9" fmla="*/ 106 h 288"/>
                    <a:gd name="T10" fmla="*/ 106 w 289"/>
                    <a:gd name="T11" fmla="*/ 213 h 288"/>
                    <a:gd name="T12" fmla="*/ 174 w 289"/>
                    <a:gd name="T13" fmla="*/ 189 h 288"/>
                    <a:gd name="T14" fmla="*/ 269 w 289"/>
                    <a:gd name="T15" fmla="*/ 285 h 288"/>
                    <a:gd name="T16" fmla="*/ 277 w 289"/>
                    <a:gd name="T17" fmla="*/ 288 h 288"/>
                    <a:gd name="T18" fmla="*/ 285 w 289"/>
                    <a:gd name="T19" fmla="*/ 285 h 288"/>
                    <a:gd name="T20" fmla="*/ 285 w 289"/>
                    <a:gd name="T21" fmla="*/ 269 h 288"/>
                    <a:gd name="T22" fmla="*/ 106 w 289"/>
                    <a:gd name="T23" fmla="*/ 192 h 288"/>
                    <a:gd name="T24" fmla="*/ 21 w 289"/>
                    <a:gd name="T25" fmla="*/ 106 h 288"/>
                    <a:gd name="T26" fmla="*/ 106 w 289"/>
                    <a:gd name="T27" fmla="*/ 21 h 288"/>
                    <a:gd name="T28" fmla="*/ 192 w 289"/>
                    <a:gd name="T29" fmla="*/ 106 h 288"/>
                    <a:gd name="T30" fmla="*/ 106 w 289"/>
                    <a:gd name="T31" fmla="*/ 192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9" h="288">
                      <a:moveTo>
                        <a:pt x="285" y="269"/>
                      </a:moveTo>
                      <a:cubicBezTo>
                        <a:pt x="189" y="174"/>
                        <a:pt x="189" y="174"/>
                        <a:pt x="189" y="174"/>
                      </a:cubicBezTo>
                      <a:cubicBezTo>
                        <a:pt x="204" y="155"/>
                        <a:pt x="213" y="132"/>
                        <a:pt x="213" y="106"/>
                      </a:cubicBezTo>
                      <a:cubicBezTo>
                        <a:pt x="213" y="48"/>
                        <a:pt x="165" y="0"/>
                        <a:pt x="106" y="0"/>
                      </a:cubicBezTo>
                      <a:cubicBezTo>
                        <a:pt x="48" y="0"/>
                        <a:pt x="0" y="48"/>
                        <a:pt x="0" y="106"/>
                      </a:cubicBezTo>
                      <a:cubicBezTo>
                        <a:pt x="0" y="165"/>
                        <a:pt x="48" y="213"/>
                        <a:pt x="106" y="213"/>
                      </a:cubicBezTo>
                      <a:cubicBezTo>
                        <a:pt x="132" y="213"/>
                        <a:pt x="155" y="204"/>
                        <a:pt x="174" y="189"/>
                      </a:cubicBezTo>
                      <a:cubicBezTo>
                        <a:pt x="269" y="285"/>
                        <a:pt x="269" y="285"/>
                        <a:pt x="269" y="285"/>
                      </a:cubicBezTo>
                      <a:cubicBezTo>
                        <a:pt x="272" y="287"/>
                        <a:pt x="274" y="288"/>
                        <a:pt x="277" y="288"/>
                      </a:cubicBezTo>
                      <a:cubicBezTo>
                        <a:pt x="280" y="288"/>
                        <a:pt x="282" y="287"/>
                        <a:pt x="285" y="285"/>
                      </a:cubicBezTo>
                      <a:cubicBezTo>
                        <a:pt x="289" y="280"/>
                        <a:pt x="289" y="274"/>
                        <a:pt x="285" y="269"/>
                      </a:cubicBezTo>
                      <a:close/>
                      <a:moveTo>
                        <a:pt x="106" y="192"/>
                      </a:moveTo>
                      <a:cubicBezTo>
                        <a:pt x="59" y="192"/>
                        <a:pt x="21" y="153"/>
                        <a:pt x="21" y="106"/>
                      </a:cubicBezTo>
                      <a:cubicBezTo>
                        <a:pt x="21" y="59"/>
                        <a:pt x="59" y="21"/>
                        <a:pt x="106" y="21"/>
                      </a:cubicBezTo>
                      <a:cubicBezTo>
                        <a:pt x="153" y="21"/>
                        <a:pt x="192" y="59"/>
                        <a:pt x="192" y="106"/>
                      </a:cubicBezTo>
                      <a:cubicBezTo>
                        <a:pt x="192" y="153"/>
                        <a:pt x="153" y="192"/>
                        <a:pt x="106" y="19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400">
                    <a:defRPr/>
                  </a:pPr>
                  <a:endParaRPr lang="en-GB" sz="800" kern="0" dirty="0">
                    <a:solidFill>
                      <a:prstClr val="black"/>
                    </a:solidFill>
                  </a:endParaRPr>
                </a:p>
              </p:txBody>
            </p:sp>
            <p:sp>
              <p:nvSpPr>
                <p:cNvPr id="62" name="Freeform 894" descr="&quot;&quot;">
                  <a:extLst>
                    <a:ext uri="{FF2B5EF4-FFF2-40B4-BE49-F238E27FC236}">
                      <a16:creationId xmlns:a16="http://schemas.microsoft.com/office/drawing/2014/main" id="{BB44E763-683E-44BB-85DA-32722AB6221C}"/>
                    </a:ext>
                  </a:extLst>
                </p:cNvPr>
                <p:cNvSpPr>
                  <a:spLocks noEditPoints="1"/>
                </p:cNvSpPr>
                <p:nvPr/>
              </p:nvSpPr>
              <p:spPr bwMode="auto">
                <a:xfrm>
                  <a:off x="4270" y="3457"/>
                  <a:ext cx="340" cy="341"/>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914400">
                    <a:defRPr/>
                  </a:pPr>
                  <a:endParaRPr lang="en-GB" sz="800" kern="0" dirty="0">
                    <a:solidFill>
                      <a:prstClr val="black"/>
                    </a:solidFill>
                  </a:endParaRPr>
                </a:p>
              </p:txBody>
            </p:sp>
          </p:grpSp>
          <p:sp>
            <p:nvSpPr>
              <p:cNvPr id="60" name="Freeform 63" descr="&quot;&quot;">
                <a:extLst>
                  <a:ext uri="{FF2B5EF4-FFF2-40B4-BE49-F238E27FC236}">
                    <a16:creationId xmlns:a16="http://schemas.microsoft.com/office/drawing/2014/main" id="{6C2477BE-6EC0-4BD9-9893-E9EB1C55E4C6}"/>
                  </a:ext>
                </a:extLst>
              </p:cNvPr>
              <p:cNvSpPr>
                <a:spLocks/>
              </p:cNvSpPr>
              <p:nvPr/>
            </p:nvSpPr>
            <p:spPr bwMode="auto">
              <a:xfrm>
                <a:off x="7266813" y="1551312"/>
                <a:ext cx="68226" cy="59327"/>
              </a:xfrm>
              <a:custGeom>
                <a:avLst/>
                <a:gdLst>
                  <a:gd name="T0" fmla="*/ 65 w 74"/>
                  <a:gd name="T1" fmla="*/ 2 h 65"/>
                  <a:gd name="T2" fmla="*/ 23 w 74"/>
                  <a:gd name="T3" fmla="*/ 53 h 65"/>
                  <a:gd name="T4" fmla="*/ 9 w 74"/>
                  <a:gd name="T5" fmla="*/ 38 h 65"/>
                  <a:gd name="T6" fmla="*/ 2 w 74"/>
                  <a:gd name="T7" fmla="*/ 37 h 65"/>
                  <a:gd name="T8" fmla="*/ 2 w 74"/>
                  <a:gd name="T9" fmla="*/ 44 h 65"/>
                  <a:gd name="T10" fmla="*/ 19 w 74"/>
                  <a:gd name="T11" fmla="*/ 64 h 65"/>
                  <a:gd name="T12" fmla="*/ 23 w 74"/>
                  <a:gd name="T13" fmla="*/ 65 h 65"/>
                  <a:gd name="T14" fmla="*/ 23 w 74"/>
                  <a:gd name="T15" fmla="*/ 65 h 65"/>
                  <a:gd name="T16" fmla="*/ 27 w 74"/>
                  <a:gd name="T17" fmla="*/ 64 h 65"/>
                  <a:gd name="T18" fmla="*/ 72 w 74"/>
                  <a:gd name="T19" fmla="*/ 8 h 65"/>
                  <a:gd name="T20" fmla="*/ 72 w 74"/>
                  <a:gd name="T21" fmla="*/ 1 h 65"/>
                  <a:gd name="T22" fmla="*/ 65 w 74"/>
                  <a:gd name="T23" fmla="*/ 2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4" h="65">
                    <a:moveTo>
                      <a:pt x="65" y="2"/>
                    </a:moveTo>
                    <a:cubicBezTo>
                      <a:pt x="23" y="53"/>
                      <a:pt x="23" y="53"/>
                      <a:pt x="23" y="53"/>
                    </a:cubicBezTo>
                    <a:cubicBezTo>
                      <a:pt x="9" y="38"/>
                      <a:pt x="9" y="38"/>
                      <a:pt x="9" y="38"/>
                    </a:cubicBezTo>
                    <a:cubicBezTo>
                      <a:pt x="7" y="36"/>
                      <a:pt x="4" y="36"/>
                      <a:pt x="2" y="37"/>
                    </a:cubicBezTo>
                    <a:cubicBezTo>
                      <a:pt x="0" y="39"/>
                      <a:pt x="0" y="42"/>
                      <a:pt x="2" y="44"/>
                    </a:cubicBezTo>
                    <a:cubicBezTo>
                      <a:pt x="19" y="64"/>
                      <a:pt x="19" y="64"/>
                      <a:pt x="19" y="64"/>
                    </a:cubicBezTo>
                    <a:cubicBezTo>
                      <a:pt x="20" y="65"/>
                      <a:pt x="22" y="65"/>
                      <a:pt x="23" y="65"/>
                    </a:cubicBezTo>
                    <a:cubicBezTo>
                      <a:pt x="23" y="65"/>
                      <a:pt x="23" y="65"/>
                      <a:pt x="23" y="65"/>
                    </a:cubicBezTo>
                    <a:cubicBezTo>
                      <a:pt x="25" y="65"/>
                      <a:pt x="26" y="65"/>
                      <a:pt x="27" y="64"/>
                    </a:cubicBezTo>
                    <a:cubicBezTo>
                      <a:pt x="72" y="8"/>
                      <a:pt x="72" y="8"/>
                      <a:pt x="72" y="8"/>
                    </a:cubicBezTo>
                    <a:cubicBezTo>
                      <a:pt x="74" y="6"/>
                      <a:pt x="74" y="3"/>
                      <a:pt x="72" y="1"/>
                    </a:cubicBezTo>
                    <a:cubicBezTo>
                      <a:pt x="70" y="0"/>
                      <a:pt x="67" y="0"/>
                      <a:pt x="65" y="2"/>
                    </a:cubicBezTo>
                    <a:close/>
                  </a:path>
                </a:pathLst>
              </a:custGeom>
              <a:solidFill>
                <a:srgbClr val="231F2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cxnSp>
        <p:nvCxnSpPr>
          <p:cNvPr id="63" name="Straight Connector 62" descr="&quot;&quot;">
            <a:extLst>
              <a:ext uri="{FF2B5EF4-FFF2-40B4-BE49-F238E27FC236}">
                <a16:creationId xmlns:a16="http://schemas.microsoft.com/office/drawing/2014/main" id="{405F8792-0DBF-44FB-BE10-7FFEDAB1EFC4}"/>
              </a:ext>
              <a:ext uri="{C183D7F6-B498-43B3-948B-1728B52AA6E4}">
                <adec:decorative xmlns:adec="http://schemas.microsoft.com/office/drawing/2017/decorative" val="0"/>
              </a:ext>
            </a:extLst>
          </p:cNvPr>
          <p:cNvCxnSpPr>
            <a:cxnSpLocks/>
          </p:cNvCxnSpPr>
          <p:nvPr/>
        </p:nvCxnSpPr>
        <p:spPr>
          <a:xfrm>
            <a:off x="1897869" y="1729207"/>
            <a:ext cx="1" cy="4305341"/>
          </a:xfrm>
          <a:prstGeom prst="line">
            <a:avLst/>
          </a:prstGeom>
        </p:spPr>
        <p:style>
          <a:lnRef idx="1">
            <a:schemeClr val="dk1"/>
          </a:lnRef>
          <a:fillRef idx="0">
            <a:schemeClr val="dk1"/>
          </a:fillRef>
          <a:effectRef idx="0">
            <a:schemeClr val="dk1"/>
          </a:effectRef>
          <a:fontRef idx="minor">
            <a:schemeClr val="tx1"/>
          </a:fontRef>
        </p:style>
      </p:cxnSp>
      <p:cxnSp>
        <p:nvCxnSpPr>
          <p:cNvPr id="64" name="Straight Connector 63" descr="&quot;&quot;">
            <a:extLst>
              <a:ext uri="{FF2B5EF4-FFF2-40B4-BE49-F238E27FC236}">
                <a16:creationId xmlns:a16="http://schemas.microsoft.com/office/drawing/2014/main" id="{52722458-AAA4-4DA5-8D2B-4529A3F52B81}"/>
              </a:ext>
              <a:ext uri="{C183D7F6-B498-43B3-948B-1728B52AA6E4}">
                <adec:decorative xmlns:adec="http://schemas.microsoft.com/office/drawing/2017/decorative" val="0"/>
              </a:ext>
            </a:extLst>
          </p:cNvPr>
          <p:cNvCxnSpPr>
            <a:cxnSpLocks/>
          </p:cNvCxnSpPr>
          <p:nvPr/>
        </p:nvCxnSpPr>
        <p:spPr>
          <a:xfrm flipH="1">
            <a:off x="8907887" y="3031371"/>
            <a:ext cx="7138" cy="3003177"/>
          </a:xfrm>
          <a:prstGeom prst="line">
            <a:avLst/>
          </a:prstGeom>
          <a:ln>
            <a:solidFill>
              <a:schemeClr val="bg1">
                <a:lumMod val="65000"/>
              </a:schemeClr>
            </a:solidFill>
          </a:ln>
        </p:spPr>
        <p:style>
          <a:lnRef idx="1">
            <a:schemeClr val="dk1"/>
          </a:lnRef>
          <a:fillRef idx="0">
            <a:schemeClr val="dk1"/>
          </a:fillRef>
          <a:effectRef idx="0">
            <a:schemeClr val="dk1"/>
          </a:effectRef>
          <a:fontRef idx="minor">
            <a:schemeClr val="tx1"/>
          </a:fontRef>
        </p:style>
      </p:cxnSp>
      <p:grpSp>
        <p:nvGrpSpPr>
          <p:cNvPr id="67" name="Group 66" descr="&quot;&quot;">
            <a:extLst>
              <a:ext uri="{FF2B5EF4-FFF2-40B4-BE49-F238E27FC236}">
                <a16:creationId xmlns:a16="http://schemas.microsoft.com/office/drawing/2014/main" id="{9FC0D9A2-CFD9-4863-BD84-5D7804D1EF74}"/>
              </a:ext>
              <a:ext uri="{C183D7F6-B498-43B3-948B-1728B52AA6E4}">
                <adec:decorative xmlns:adec="http://schemas.microsoft.com/office/drawing/2017/decorative" val="0"/>
              </a:ext>
            </a:extLst>
          </p:cNvPr>
          <p:cNvGrpSpPr/>
          <p:nvPr/>
        </p:nvGrpSpPr>
        <p:grpSpPr>
          <a:xfrm>
            <a:off x="7961234" y="2421972"/>
            <a:ext cx="565002" cy="578248"/>
            <a:chOff x="7433410" y="1481132"/>
            <a:chExt cx="366316" cy="374904"/>
          </a:xfrm>
        </p:grpSpPr>
        <p:grpSp>
          <p:nvGrpSpPr>
            <p:cNvPr id="68" name="Group 67">
              <a:extLst>
                <a:ext uri="{FF2B5EF4-FFF2-40B4-BE49-F238E27FC236}">
                  <a16:creationId xmlns:a16="http://schemas.microsoft.com/office/drawing/2014/main" id="{C8652654-158B-41D3-9803-1D620D0C26EB}"/>
                </a:ext>
              </a:extLst>
            </p:cNvPr>
            <p:cNvGrpSpPr/>
            <p:nvPr/>
          </p:nvGrpSpPr>
          <p:grpSpPr>
            <a:xfrm>
              <a:off x="7435983" y="1481132"/>
              <a:ext cx="363743" cy="363743"/>
              <a:chOff x="7435983" y="1481132"/>
              <a:chExt cx="363743" cy="363743"/>
            </a:xfrm>
          </p:grpSpPr>
          <p:sp>
            <p:nvSpPr>
              <p:cNvPr id="70" name="Oval 69" descr="&quot;&quot;">
                <a:extLst>
                  <a:ext uri="{FF2B5EF4-FFF2-40B4-BE49-F238E27FC236}">
                    <a16:creationId xmlns:a16="http://schemas.microsoft.com/office/drawing/2014/main" id="{F6EBEE9B-9304-48C3-8FA1-EEED11403D5F}"/>
                  </a:ext>
                </a:extLst>
              </p:cNvPr>
              <p:cNvSpPr/>
              <p:nvPr/>
            </p:nvSpPr>
            <p:spPr>
              <a:xfrm>
                <a:off x="7435983" y="1481132"/>
                <a:ext cx="363743" cy="3637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828" descr="&quot;&quot;">
                <a:extLst>
                  <a:ext uri="{FF2B5EF4-FFF2-40B4-BE49-F238E27FC236}">
                    <a16:creationId xmlns:a16="http://schemas.microsoft.com/office/drawing/2014/main" id="{5586CDAB-5D0B-4F55-8D2E-9ABF0A83C7DD}"/>
                  </a:ext>
                </a:extLst>
              </p:cNvPr>
              <p:cNvSpPr>
                <a:spLocks noEditPoints="1"/>
              </p:cNvSpPr>
              <p:nvPr/>
            </p:nvSpPr>
            <p:spPr bwMode="auto">
              <a:xfrm>
                <a:off x="7525487" y="1547956"/>
                <a:ext cx="184735" cy="230095"/>
              </a:xfrm>
              <a:custGeom>
                <a:avLst/>
                <a:gdLst>
                  <a:gd name="T0" fmla="*/ 213 w 234"/>
                  <a:gd name="T1" fmla="*/ 258 h 320"/>
                  <a:gd name="T2" fmla="*/ 213 w 234"/>
                  <a:gd name="T3" fmla="*/ 192 h 320"/>
                  <a:gd name="T4" fmla="*/ 170 w 234"/>
                  <a:gd name="T5" fmla="*/ 150 h 320"/>
                  <a:gd name="T6" fmla="*/ 128 w 234"/>
                  <a:gd name="T7" fmla="*/ 150 h 320"/>
                  <a:gd name="T8" fmla="*/ 128 w 234"/>
                  <a:gd name="T9" fmla="*/ 64 h 320"/>
                  <a:gd name="T10" fmla="*/ 127 w 234"/>
                  <a:gd name="T11" fmla="*/ 62 h 320"/>
                  <a:gd name="T12" fmla="*/ 149 w 234"/>
                  <a:gd name="T13" fmla="*/ 32 h 320"/>
                  <a:gd name="T14" fmla="*/ 117 w 234"/>
                  <a:gd name="T15" fmla="*/ 0 h 320"/>
                  <a:gd name="T16" fmla="*/ 85 w 234"/>
                  <a:gd name="T17" fmla="*/ 32 h 320"/>
                  <a:gd name="T18" fmla="*/ 107 w 234"/>
                  <a:gd name="T19" fmla="*/ 62 h 320"/>
                  <a:gd name="T20" fmla="*/ 106 w 234"/>
                  <a:gd name="T21" fmla="*/ 64 h 320"/>
                  <a:gd name="T22" fmla="*/ 106 w 234"/>
                  <a:gd name="T23" fmla="*/ 150 h 320"/>
                  <a:gd name="T24" fmla="*/ 64 w 234"/>
                  <a:gd name="T25" fmla="*/ 150 h 320"/>
                  <a:gd name="T26" fmla="*/ 42 w 234"/>
                  <a:gd name="T27" fmla="*/ 128 h 320"/>
                  <a:gd name="T28" fmla="*/ 42 w 234"/>
                  <a:gd name="T29" fmla="*/ 62 h 320"/>
                  <a:gd name="T30" fmla="*/ 64 w 234"/>
                  <a:gd name="T31" fmla="*/ 32 h 320"/>
                  <a:gd name="T32" fmla="*/ 32 w 234"/>
                  <a:gd name="T33" fmla="*/ 0 h 320"/>
                  <a:gd name="T34" fmla="*/ 0 w 234"/>
                  <a:gd name="T35" fmla="*/ 32 h 320"/>
                  <a:gd name="T36" fmla="*/ 21 w 234"/>
                  <a:gd name="T37" fmla="*/ 62 h 320"/>
                  <a:gd name="T38" fmla="*/ 21 w 234"/>
                  <a:gd name="T39" fmla="*/ 128 h 320"/>
                  <a:gd name="T40" fmla="*/ 64 w 234"/>
                  <a:gd name="T41" fmla="*/ 171 h 320"/>
                  <a:gd name="T42" fmla="*/ 106 w 234"/>
                  <a:gd name="T43" fmla="*/ 171 h 320"/>
                  <a:gd name="T44" fmla="*/ 106 w 234"/>
                  <a:gd name="T45" fmla="*/ 258 h 320"/>
                  <a:gd name="T46" fmla="*/ 85 w 234"/>
                  <a:gd name="T47" fmla="*/ 288 h 320"/>
                  <a:gd name="T48" fmla="*/ 117 w 234"/>
                  <a:gd name="T49" fmla="*/ 320 h 320"/>
                  <a:gd name="T50" fmla="*/ 149 w 234"/>
                  <a:gd name="T51" fmla="*/ 288 h 320"/>
                  <a:gd name="T52" fmla="*/ 128 w 234"/>
                  <a:gd name="T53" fmla="*/ 258 h 320"/>
                  <a:gd name="T54" fmla="*/ 128 w 234"/>
                  <a:gd name="T55" fmla="*/ 171 h 320"/>
                  <a:gd name="T56" fmla="*/ 170 w 234"/>
                  <a:gd name="T57" fmla="*/ 171 h 320"/>
                  <a:gd name="T58" fmla="*/ 192 w 234"/>
                  <a:gd name="T59" fmla="*/ 192 h 320"/>
                  <a:gd name="T60" fmla="*/ 192 w 234"/>
                  <a:gd name="T61" fmla="*/ 258 h 320"/>
                  <a:gd name="T62" fmla="*/ 170 w 234"/>
                  <a:gd name="T63" fmla="*/ 288 h 320"/>
                  <a:gd name="T64" fmla="*/ 202 w 234"/>
                  <a:gd name="T65" fmla="*/ 320 h 320"/>
                  <a:gd name="T66" fmla="*/ 234 w 234"/>
                  <a:gd name="T67" fmla="*/ 288 h 320"/>
                  <a:gd name="T68" fmla="*/ 213 w 234"/>
                  <a:gd name="T69" fmla="*/ 258 h 320"/>
                  <a:gd name="T70" fmla="*/ 32 w 234"/>
                  <a:gd name="T71" fmla="*/ 22 h 320"/>
                  <a:gd name="T72" fmla="*/ 42 w 234"/>
                  <a:gd name="T73" fmla="*/ 32 h 320"/>
                  <a:gd name="T74" fmla="*/ 32 w 234"/>
                  <a:gd name="T75" fmla="*/ 43 h 320"/>
                  <a:gd name="T76" fmla="*/ 21 w 234"/>
                  <a:gd name="T77" fmla="*/ 32 h 320"/>
                  <a:gd name="T78" fmla="*/ 32 w 234"/>
                  <a:gd name="T79" fmla="*/ 22 h 320"/>
                  <a:gd name="T80" fmla="*/ 117 w 234"/>
                  <a:gd name="T81" fmla="*/ 22 h 320"/>
                  <a:gd name="T82" fmla="*/ 128 w 234"/>
                  <a:gd name="T83" fmla="*/ 32 h 320"/>
                  <a:gd name="T84" fmla="*/ 117 w 234"/>
                  <a:gd name="T85" fmla="*/ 43 h 320"/>
                  <a:gd name="T86" fmla="*/ 106 w 234"/>
                  <a:gd name="T87" fmla="*/ 32 h 320"/>
                  <a:gd name="T88" fmla="*/ 117 w 234"/>
                  <a:gd name="T89" fmla="*/ 22 h 320"/>
                  <a:gd name="T90" fmla="*/ 117 w 234"/>
                  <a:gd name="T91" fmla="*/ 299 h 320"/>
                  <a:gd name="T92" fmla="*/ 106 w 234"/>
                  <a:gd name="T93" fmla="*/ 288 h 320"/>
                  <a:gd name="T94" fmla="*/ 117 w 234"/>
                  <a:gd name="T95" fmla="*/ 278 h 320"/>
                  <a:gd name="T96" fmla="*/ 128 w 234"/>
                  <a:gd name="T97" fmla="*/ 288 h 320"/>
                  <a:gd name="T98" fmla="*/ 117 w 234"/>
                  <a:gd name="T99" fmla="*/ 299 h 320"/>
                  <a:gd name="T100" fmla="*/ 202 w 234"/>
                  <a:gd name="T101" fmla="*/ 299 h 320"/>
                  <a:gd name="T102" fmla="*/ 192 w 234"/>
                  <a:gd name="T103" fmla="*/ 288 h 320"/>
                  <a:gd name="T104" fmla="*/ 202 w 234"/>
                  <a:gd name="T105" fmla="*/ 278 h 320"/>
                  <a:gd name="T106" fmla="*/ 213 w 234"/>
                  <a:gd name="T107" fmla="*/ 288 h 320"/>
                  <a:gd name="T108" fmla="*/ 202 w 234"/>
                  <a:gd name="T109" fmla="*/ 299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34" h="320">
                    <a:moveTo>
                      <a:pt x="213" y="258"/>
                    </a:moveTo>
                    <a:cubicBezTo>
                      <a:pt x="213" y="192"/>
                      <a:pt x="213" y="192"/>
                      <a:pt x="213" y="192"/>
                    </a:cubicBezTo>
                    <a:cubicBezTo>
                      <a:pt x="213" y="161"/>
                      <a:pt x="187" y="150"/>
                      <a:pt x="170" y="150"/>
                    </a:cubicBezTo>
                    <a:cubicBezTo>
                      <a:pt x="128" y="150"/>
                      <a:pt x="128" y="150"/>
                      <a:pt x="128" y="150"/>
                    </a:cubicBezTo>
                    <a:cubicBezTo>
                      <a:pt x="128" y="64"/>
                      <a:pt x="128" y="64"/>
                      <a:pt x="128" y="64"/>
                    </a:cubicBezTo>
                    <a:cubicBezTo>
                      <a:pt x="128" y="64"/>
                      <a:pt x="127" y="63"/>
                      <a:pt x="127" y="62"/>
                    </a:cubicBezTo>
                    <a:cubicBezTo>
                      <a:pt x="140" y="58"/>
                      <a:pt x="149" y="46"/>
                      <a:pt x="149" y="32"/>
                    </a:cubicBezTo>
                    <a:cubicBezTo>
                      <a:pt x="149" y="15"/>
                      <a:pt x="135" y="0"/>
                      <a:pt x="117" y="0"/>
                    </a:cubicBezTo>
                    <a:cubicBezTo>
                      <a:pt x="99" y="0"/>
                      <a:pt x="85" y="15"/>
                      <a:pt x="85" y="32"/>
                    </a:cubicBezTo>
                    <a:cubicBezTo>
                      <a:pt x="85" y="46"/>
                      <a:pt x="94" y="58"/>
                      <a:pt x="107" y="62"/>
                    </a:cubicBezTo>
                    <a:cubicBezTo>
                      <a:pt x="107" y="63"/>
                      <a:pt x="106" y="64"/>
                      <a:pt x="106" y="64"/>
                    </a:cubicBezTo>
                    <a:cubicBezTo>
                      <a:pt x="106" y="150"/>
                      <a:pt x="106" y="150"/>
                      <a:pt x="106" y="150"/>
                    </a:cubicBezTo>
                    <a:cubicBezTo>
                      <a:pt x="64" y="150"/>
                      <a:pt x="64" y="150"/>
                      <a:pt x="64" y="150"/>
                    </a:cubicBezTo>
                    <a:cubicBezTo>
                      <a:pt x="60" y="150"/>
                      <a:pt x="42" y="149"/>
                      <a:pt x="42" y="128"/>
                    </a:cubicBezTo>
                    <a:cubicBezTo>
                      <a:pt x="42" y="62"/>
                      <a:pt x="42" y="62"/>
                      <a:pt x="42" y="62"/>
                    </a:cubicBezTo>
                    <a:cubicBezTo>
                      <a:pt x="55" y="58"/>
                      <a:pt x="64" y="46"/>
                      <a:pt x="64" y="32"/>
                    </a:cubicBezTo>
                    <a:cubicBezTo>
                      <a:pt x="64" y="15"/>
                      <a:pt x="49" y="0"/>
                      <a:pt x="32" y="0"/>
                    </a:cubicBezTo>
                    <a:cubicBezTo>
                      <a:pt x="14" y="0"/>
                      <a:pt x="0" y="15"/>
                      <a:pt x="0" y="32"/>
                    </a:cubicBezTo>
                    <a:cubicBezTo>
                      <a:pt x="0" y="46"/>
                      <a:pt x="9" y="58"/>
                      <a:pt x="21" y="62"/>
                    </a:cubicBezTo>
                    <a:cubicBezTo>
                      <a:pt x="21" y="128"/>
                      <a:pt x="21" y="128"/>
                      <a:pt x="21" y="128"/>
                    </a:cubicBezTo>
                    <a:cubicBezTo>
                      <a:pt x="21" y="160"/>
                      <a:pt x="47" y="171"/>
                      <a:pt x="64" y="171"/>
                    </a:cubicBezTo>
                    <a:cubicBezTo>
                      <a:pt x="106" y="171"/>
                      <a:pt x="106" y="171"/>
                      <a:pt x="106" y="171"/>
                    </a:cubicBezTo>
                    <a:cubicBezTo>
                      <a:pt x="106" y="258"/>
                      <a:pt x="106" y="258"/>
                      <a:pt x="106" y="258"/>
                    </a:cubicBezTo>
                    <a:cubicBezTo>
                      <a:pt x="94" y="263"/>
                      <a:pt x="85" y="274"/>
                      <a:pt x="85" y="288"/>
                    </a:cubicBezTo>
                    <a:cubicBezTo>
                      <a:pt x="85" y="306"/>
                      <a:pt x="99" y="320"/>
                      <a:pt x="117" y="320"/>
                    </a:cubicBezTo>
                    <a:cubicBezTo>
                      <a:pt x="135" y="320"/>
                      <a:pt x="149" y="306"/>
                      <a:pt x="149" y="288"/>
                    </a:cubicBezTo>
                    <a:cubicBezTo>
                      <a:pt x="149" y="274"/>
                      <a:pt x="140" y="263"/>
                      <a:pt x="128" y="258"/>
                    </a:cubicBezTo>
                    <a:cubicBezTo>
                      <a:pt x="128" y="171"/>
                      <a:pt x="128" y="171"/>
                      <a:pt x="128" y="171"/>
                    </a:cubicBezTo>
                    <a:cubicBezTo>
                      <a:pt x="170" y="171"/>
                      <a:pt x="170" y="171"/>
                      <a:pt x="170" y="171"/>
                    </a:cubicBezTo>
                    <a:cubicBezTo>
                      <a:pt x="174" y="171"/>
                      <a:pt x="192" y="172"/>
                      <a:pt x="192" y="192"/>
                    </a:cubicBezTo>
                    <a:cubicBezTo>
                      <a:pt x="192" y="258"/>
                      <a:pt x="192" y="258"/>
                      <a:pt x="192" y="258"/>
                    </a:cubicBezTo>
                    <a:cubicBezTo>
                      <a:pt x="179" y="263"/>
                      <a:pt x="170" y="274"/>
                      <a:pt x="170" y="288"/>
                    </a:cubicBezTo>
                    <a:cubicBezTo>
                      <a:pt x="170" y="306"/>
                      <a:pt x="185" y="320"/>
                      <a:pt x="202" y="320"/>
                    </a:cubicBezTo>
                    <a:cubicBezTo>
                      <a:pt x="220" y="320"/>
                      <a:pt x="234" y="306"/>
                      <a:pt x="234" y="288"/>
                    </a:cubicBezTo>
                    <a:cubicBezTo>
                      <a:pt x="234" y="274"/>
                      <a:pt x="225" y="263"/>
                      <a:pt x="213" y="258"/>
                    </a:cubicBezTo>
                    <a:close/>
                    <a:moveTo>
                      <a:pt x="32" y="22"/>
                    </a:moveTo>
                    <a:cubicBezTo>
                      <a:pt x="38" y="22"/>
                      <a:pt x="42" y="26"/>
                      <a:pt x="42" y="32"/>
                    </a:cubicBezTo>
                    <a:cubicBezTo>
                      <a:pt x="42" y="38"/>
                      <a:pt x="38" y="43"/>
                      <a:pt x="32" y="43"/>
                    </a:cubicBezTo>
                    <a:cubicBezTo>
                      <a:pt x="26" y="43"/>
                      <a:pt x="21" y="38"/>
                      <a:pt x="21" y="32"/>
                    </a:cubicBezTo>
                    <a:cubicBezTo>
                      <a:pt x="21" y="26"/>
                      <a:pt x="26" y="22"/>
                      <a:pt x="32" y="22"/>
                    </a:cubicBezTo>
                    <a:close/>
                    <a:moveTo>
                      <a:pt x="117" y="22"/>
                    </a:moveTo>
                    <a:cubicBezTo>
                      <a:pt x="123" y="22"/>
                      <a:pt x="128" y="26"/>
                      <a:pt x="128" y="32"/>
                    </a:cubicBezTo>
                    <a:cubicBezTo>
                      <a:pt x="128" y="38"/>
                      <a:pt x="123" y="43"/>
                      <a:pt x="117" y="43"/>
                    </a:cubicBezTo>
                    <a:cubicBezTo>
                      <a:pt x="111" y="43"/>
                      <a:pt x="106" y="38"/>
                      <a:pt x="106" y="32"/>
                    </a:cubicBezTo>
                    <a:cubicBezTo>
                      <a:pt x="106" y="26"/>
                      <a:pt x="111" y="22"/>
                      <a:pt x="117" y="22"/>
                    </a:cubicBezTo>
                    <a:close/>
                    <a:moveTo>
                      <a:pt x="117" y="299"/>
                    </a:moveTo>
                    <a:cubicBezTo>
                      <a:pt x="111" y="299"/>
                      <a:pt x="106" y="294"/>
                      <a:pt x="106" y="288"/>
                    </a:cubicBezTo>
                    <a:cubicBezTo>
                      <a:pt x="106" y="282"/>
                      <a:pt x="111" y="278"/>
                      <a:pt x="117" y="278"/>
                    </a:cubicBezTo>
                    <a:cubicBezTo>
                      <a:pt x="123" y="278"/>
                      <a:pt x="128" y="282"/>
                      <a:pt x="128" y="288"/>
                    </a:cubicBezTo>
                    <a:cubicBezTo>
                      <a:pt x="128" y="294"/>
                      <a:pt x="123" y="299"/>
                      <a:pt x="117" y="299"/>
                    </a:cubicBezTo>
                    <a:close/>
                    <a:moveTo>
                      <a:pt x="202" y="299"/>
                    </a:moveTo>
                    <a:cubicBezTo>
                      <a:pt x="196" y="299"/>
                      <a:pt x="192" y="294"/>
                      <a:pt x="192" y="288"/>
                    </a:cubicBezTo>
                    <a:cubicBezTo>
                      <a:pt x="192" y="282"/>
                      <a:pt x="196" y="278"/>
                      <a:pt x="202" y="278"/>
                    </a:cubicBezTo>
                    <a:cubicBezTo>
                      <a:pt x="208" y="278"/>
                      <a:pt x="213" y="282"/>
                      <a:pt x="213" y="288"/>
                    </a:cubicBezTo>
                    <a:cubicBezTo>
                      <a:pt x="213" y="294"/>
                      <a:pt x="208" y="299"/>
                      <a:pt x="202" y="299"/>
                    </a:cubicBezTo>
                    <a:close/>
                  </a:path>
                </a:pathLst>
              </a:custGeom>
              <a:solidFill>
                <a:schemeClr val="tx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dirty="0">
                  <a:ln>
                    <a:solidFill>
                      <a:sysClr val="windowText" lastClr="000000"/>
                    </a:solidFill>
                  </a:ln>
                  <a:solidFill>
                    <a:sysClr val="windowText" lastClr="000000"/>
                  </a:solidFill>
                </a:endParaRPr>
              </a:p>
            </p:txBody>
          </p:sp>
        </p:grpSp>
        <p:sp>
          <p:nvSpPr>
            <p:cNvPr id="69" name="Freeform 827" descr="&quot;&quot;">
              <a:extLst>
                <a:ext uri="{FF2B5EF4-FFF2-40B4-BE49-F238E27FC236}">
                  <a16:creationId xmlns:a16="http://schemas.microsoft.com/office/drawing/2014/main" id="{14635315-2B49-4A51-8C9A-143A6C01EF6A}"/>
                </a:ext>
              </a:extLst>
            </p:cNvPr>
            <p:cNvSpPr>
              <a:spLocks noEditPoints="1"/>
            </p:cNvSpPr>
            <p:nvPr/>
          </p:nvSpPr>
          <p:spPr bwMode="auto">
            <a:xfrm>
              <a:off x="7433410" y="1481132"/>
              <a:ext cx="365760" cy="374904"/>
            </a:xfrm>
            <a:custGeom>
              <a:avLst/>
              <a:gdLst>
                <a:gd name="T0" fmla="*/ 256 w 512"/>
                <a:gd name="T1" fmla="*/ 22 h 512"/>
                <a:gd name="T2" fmla="*/ 491 w 512"/>
                <a:gd name="T3" fmla="*/ 256 h 512"/>
                <a:gd name="T4" fmla="*/ 256 w 512"/>
                <a:gd name="T5" fmla="*/ 491 h 512"/>
                <a:gd name="T6" fmla="*/ 21 w 512"/>
                <a:gd name="T7" fmla="*/ 256 h 512"/>
                <a:gd name="T8" fmla="*/ 256 w 512"/>
                <a:gd name="T9" fmla="*/ 22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2"/>
                  </a:moveTo>
                  <a:cubicBezTo>
                    <a:pt x="385" y="22"/>
                    <a:pt x="491" y="127"/>
                    <a:pt x="491" y="256"/>
                  </a:cubicBezTo>
                  <a:cubicBezTo>
                    <a:pt x="491" y="386"/>
                    <a:pt x="385" y="491"/>
                    <a:pt x="256" y="491"/>
                  </a:cubicBezTo>
                  <a:cubicBezTo>
                    <a:pt x="127" y="491"/>
                    <a:pt x="21" y="386"/>
                    <a:pt x="21" y="256"/>
                  </a:cubicBezTo>
                  <a:cubicBezTo>
                    <a:pt x="21" y="127"/>
                    <a:pt x="127" y="22"/>
                    <a:pt x="256" y="22"/>
                  </a:cubicBezTo>
                  <a:moveTo>
                    <a:pt x="256" y="0"/>
                  </a:moveTo>
                  <a:cubicBezTo>
                    <a:pt x="115" y="0"/>
                    <a:pt x="0" y="115"/>
                    <a:pt x="0" y="256"/>
                  </a:cubicBezTo>
                  <a:cubicBezTo>
                    <a:pt x="0" y="398"/>
                    <a:pt x="115" y="512"/>
                    <a:pt x="256" y="512"/>
                  </a:cubicBezTo>
                  <a:cubicBezTo>
                    <a:pt x="397" y="512"/>
                    <a:pt x="512" y="398"/>
                    <a:pt x="512" y="256"/>
                  </a:cubicBezTo>
                  <a:cubicBezTo>
                    <a:pt x="512" y="115"/>
                    <a:pt x="397" y="0"/>
                    <a:pt x="256" y="0"/>
                  </a:cubicBezTo>
                  <a:close/>
                </a:path>
              </a:pathLst>
            </a:custGeom>
            <a:solidFill>
              <a:schemeClr val="tx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dirty="0">
                <a:ln>
                  <a:solidFill>
                    <a:sysClr val="windowText" lastClr="000000"/>
                  </a:solidFill>
                </a:ln>
                <a:solidFill>
                  <a:sysClr val="windowText" lastClr="000000"/>
                </a:solidFill>
              </a:endParaRPr>
            </a:p>
          </p:txBody>
        </p:sp>
      </p:grpSp>
      <p:grpSp>
        <p:nvGrpSpPr>
          <p:cNvPr id="72" name="Group 71" descr="&quot;&quot;">
            <a:extLst>
              <a:ext uri="{FF2B5EF4-FFF2-40B4-BE49-F238E27FC236}">
                <a16:creationId xmlns:a16="http://schemas.microsoft.com/office/drawing/2014/main" id="{DF645EAF-56EB-4F40-9105-BD9D5F89EB93}"/>
              </a:ext>
              <a:ext uri="{C183D7F6-B498-43B3-948B-1728B52AA6E4}">
                <adec:decorative xmlns:adec="http://schemas.microsoft.com/office/drawing/2017/decorative" val="0"/>
              </a:ext>
            </a:extLst>
          </p:cNvPr>
          <p:cNvGrpSpPr/>
          <p:nvPr/>
        </p:nvGrpSpPr>
        <p:grpSpPr>
          <a:xfrm>
            <a:off x="9212794" y="2413803"/>
            <a:ext cx="569174" cy="569174"/>
            <a:chOff x="8383600" y="1463053"/>
            <a:chExt cx="369021" cy="369021"/>
          </a:xfrm>
        </p:grpSpPr>
        <p:sp>
          <p:nvSpPr>
            <p:cNvPr id="73" name="Oval 72" descr="&quot;&quot;">
              <a:extLst>
                <a:ext uri="{FF2B5EF4-FFF2-40B4-BE49-F238E27FC236}">
                  <a16:creationId xmlns:a16="http://schemas.microsoft.com/office/drawing/2014/main" id="{1FB1D243-8E32-4E97-9BE8-24DEF0457180}"/>
                </a:ext>
              </a:extLst>
            </p:cNvPr>
            <p:cNvSpPr/>
            <p:nvPr/>
          </p:nvSpPr>
          <p:spPr>
            <a:xfrm>
              <a:off x="8386239" y="1463053"/>
              <a:ext cx="363743" cy="3637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578" descr="&quot;&quot;">
              <a:extLst>
                <a:ext uri="{FF2B5EF4-FFF2-40B4-BE49-F238E27FC236}">
                  <a16:creationId xmlns:a16="http://schemas.microsoft.com/office/drawing/2014/main" id="{038F1D88-5ECB-4B1E-BBAE-BD92FFE8E671}"/>
                </a:ext>
              </a:extLst>
            </p:cNvPr>
            <p:cNvSpPr>
              <a:spLocks/>
            </p:cNvSpPr>
            <p:nvPr/>
          </p:nvSpPr>
          <p:spPr bwMode="auto">
            <a:xfrm>
              <a:off x="8472162" y="1555308"/>
              <a:ext cx="192108" cy="184510"/>
            </a:xfrm>
            <a:custGeom>
              <a:avLst/>
              <a:gdLst>
                <a:gd name="T0" fmla="*/ 266 w 266"/>
                <a:gd name="T1" fmla="*/ 213 h 256"/>
                <a:gd name="T2" fmla="*/ 256 w 266"/>
                <a:gd name="T3" fmla="*/ 224 h 256"/>
                <a:gd name="T4" fmla="*/ 202 w 266"/>
                <a:gd name="T5" fmla="*/ 224 h 256"/>
                <a:gd name="T6" fmla="*/ 192 w 266"/>
                <a:gd name="T7" fmla="*/ 213 h 256"/>
                <a:gd name="T8" fmla="*/ 192 w 266"/>
                <a:gd name="T9" fmla="*/ 160 h 256"/>
                <a:gd name="T10" fmla="*/ 202 w 266"/>
                <a:gd name="T11" fmla="*/ 149 h 256"/>
                <a:gd name="T12" fmla="*/ 213 w 266"/>
                <a:gd name="T13" fmla="*/ 160 h 256"/>
                <a:gd name="T14" fmla="*/ 213 w 266"/>
                <a:gd name="T15" fmla="*/ 192 h 256"/>
                <a:gd name="T16" fmla="*/ 234 w 266"/>
                <a:gd name="T17" fmla="*/ 128 h 256"/>
                <a:gd name="T18" fmla="*/ 128 w 266"/>
                <a:gd name="T19" fmla="*/ 21 h 256"/>
                <a:gd name="T20" fmla="*/ 21 w 266"/>
                <a:gd name="T21" fmla="*/ 128 h 256"/>
                <a:gd name="T22" fmla="*/ 128 w 266"/>
                <a:gd name="T23" fmla="*/ 234 h 256"/>
                <a:gd name="T24" fmla="*/ 138 w 266"/>
                <a:gd name="T25" fmla="*/ 245 h 256"/>
                <a:gd name="T26" fmla="*/ 128 w 266"/>
                <a:gd name="T27" fmla="*/ 256 h 256"/>
                <a:gd name="T28" fmla="*/ 0 w 266"/>
                <a:gd name="T29" fmla="*/ 128 h 256"/>
                <a:gd name="T30" fmla="*/ 128 w 266"/>
                <a:gd name="T31" fmla="*/ 0 h 256"/>
                <a:gd name="T32" fmla="*/ 256 w 266"/>
                <a:gd name="T33" fmla="*/ 128 h 256"/>
                <a:gd name="T34" fmla="*/ 231 w 266"/>
                <a:gd name="T35" fmla="*/ 202 h 256"/>
                <a:gd name="T36" fmla="*/ 256 w 266"/>
                <a:gd name="T37" fmla="*/ 202 h 256"/>
                <a:gd name="T38" fmla="*/ 266 w 266"/>
                <a:gd name="T39" fmla="*/ 213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66" h="256">
                  <a:moveTo>
                    <a:pt x="266" y="213"/>
                  </a:moveTo>
                  <a:cubicBezTo>
                    <a:pt x="266" y="219"/>
                    <a:pt x="262" y="224"/>
                    <a:pt x="256" y="224"/>
                  </a:cubicBezTo>
                  <a:cubicBezTo>
                    <a:pt x="202" y="224"/>
                    <a:pt x="202" y="224"/>
                    <a:pt x="202" y="224"/>
                  </a:cubicBezTo>
                  <a:cubicBezTo>
                    <a:pt x="196" y="224"/>
                    <a:pt x="192" y="219"/>
                    <a:pt x="192" y="213"/>
                  </a:cubicBezTo>
                  <a:cubicBezTo>
                    <a:pt x="192" y="160"/>
                    <a:pt x="192" y="160"/>
                    <a:pt x="192" y="160"/>
                  </a:cubicBezTo>
                  <a:cubicBezTo>
                    <a:pt x="192" y="154"/>
                    <a:pt x="196" y="149"/>
                    <a:pt x="202" y="149"/>
                  </a:cubicBezTo>
                  <a:cubicBezTo>
                    <a:pt x="208" y="149"/>
                    <a:pt x="213" y="154"/>
                    <a:pt x="213" y="160"/>
                  </a:cubicBezTo>
                  <a:cubicBezTo>
                    <a:pt x="213" y="192"/>
                    <a:pt x="213" y="192"/>
                    <a:pt x="213" y="192"/>
                  </a:cubicBezTo>
                  <a:cubicBezTo>
                    <a:pt x="227" y="173"/>
                    <a:pt x="234" y="151"/>
                    <a:pt x="234" y="128"/>
                  </a:cubicBezTo>
                  <a:cubicBezTo>
                    <a:pt x="234" y="69"/>
                    <a:pt x="186" y="21"/>
                    <a:pt x="128" y="21"/>
                  </a:cubicBezTo>
                  <a:cubicBezTo>
                    <a:pt x="69" y="21"/>
                    <a:pt x="21" y="69"/>
                    <a:pt x="21" y="128"/>
                  </a:cubicBezTo>
                  <a:cubicBezTo>
                    <a:pt x="21" y="186"/>
                    <a:pt x="69" y="234"/>
                    <a:pt x="128" y="234"/>
                  </a:cubicBezTo>
                  <a:cubicBezTo>
                    <a:pt x="134" y="234"/>
                    <a:pt x="138" y="239"/>
                    <a:pt x="138" y="245"/>
                  </a:cubicBezTo>
                  <a:cubicBezTo>
                    <a:pt x="138" y="251"/>
                    <a:pt x="134" y="256"/>
                    <a:pt x="128" y="256"/>
                  </a:cubicBezTo>
                  <a:cubicBezTo>
                    <a:pt x="57" y="256"/>
                    <a:pt x="0" y="198"/>
                    <a:pt x="0" y="128"/>
                  </a:cubicBezTo>
                  <a:cubicBezTo>
                    <a:pt x="0" y="57"/>
                    <a:pt x="57" y="0"/>
                    <a:pt x="128" y="0"/>
                  </a:cubicBezTo>
                  <a:cubicBezTo>
                    <a:pt x="198" y="0"/>
                    <a:pt x="256" y="57"/>
                    <a:pt x="256" y="128"/>
                  </a:cubicBezTo>
                  <a:cubicBezTo>
                    <a:pt x="256" y="155"/>
                    <a:pt x="247" y="181"/>
                    <a:pt x="231" y="202"/>
                  </a:cubicBezTo>
                  <a:cubicBezTo>
                    <a:pt x="256" y="202"/>
                    <a:pt x="256" y="202"/>
                    <a:pt x="256" y="202"/>
                  </a:cubicBezTo>
                  <a:cubicBezTo>
                    <a:pt x="262" y="202"/>
                    <a:pt x="266" y="207"/>
                    <a:pt x="266" y="213"/>
                  </a:cubicBezTo>
                  <a:close/>
                </a:path>
              </a:pathLst>
            </a:custGeom>
            <a:solidFill>
              <a:schemeClr val="tx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n>
                  <a:solidFill>
                    <a:sysClr val="windowText" lastClr="000000"/>
                  </a:solidFill>
                </a:ln>
                <a:solidFill>
                  <a:schemeClr val="bg1"/>
                </a:solidFill>
              </a:endParaRPr>
            </a:p>
          </p:txBody>
        </p:sp>
        <p:sp>
          <p:nvSpPr>
            <p:cNvPr id="75" name="Freeform 579" descr="&quot;&quot;">
              <a:extLst>
                <a:ext uri="{FF2B5EF4-FFF2-40B4-BE49-F238E27FC236}">
                  <a16:creationId xmlns:a16="http://schemas.microsoft.com/office/drawing/2014/main" id="{CFA15FCF-6ADE-4DF0-B374-07F0F50A0CF0}"/>
                </a:ext>
              </a:extLst>
            </p:cNvPr>
            <p:cNvSpPr>
              <a:spLocks noEditPoints="1"/>
            </p:cNvSpPr>
            <p:nvPr/>
          </p:nvSpPr>
          <p:spPr bwMode="auto">
            <a:xfrm>
              <a:off x="8383600" y="1463053"/>
              <a:ext cx="369021" cy="369021"/>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solidFill>
              <a:schemeClr val="tx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n>
                  <a:solidFill>
                    <a:sysClr val="windowText" lastClr="000000"/>
                  </a:solidFill>
                </a:ln>
                <a:solidFill>
                  <a:schemeClr val="bg1"/>
                </a:solidFill>
              </a:endParaRPr>
            </a:p>
          </p:txBody>
        </p:sp>
      </p:grpSp>
    </p:spTree>
    <p:extLst>
      <p:ext uri="{BB962C8B-B14F-4D97-AF65-F5344CB8AC3E}">
        <p14:creationId xmlns:p14="http://schemas.microsoft.com/office/powerpoint/2010/main" val="110372022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eloitte_US_Onscreen">
  <a:themeElements>
    <a:clrScheme name="Deloitte colors">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00A3E0"/>
      </a:hlink>
      <a:folHlink>
        <a:srgbClr val="53565A"/>
      </a:folHlink>
    </a:clrScheme>
    <a:fontScheme name="Deloitte Powerpoint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noFill/>
          <a:miter lim="800000"/>
          <a:headEnd/>
          <a:tailEnd/>
        </a:ln>
      </a:spPr>
      <a:bodyPr wrap="square" lIns="88900" tIns="88900" rIns="88900" bIns="88900" rtlCol="0" anchor="ctr"/>
      <a:lstStyle>
        <a:defPPr>
          <a:lnSpc>
            <a:spcPct val="106000"/>
          </a:lnSpc>
          <a:buFont typeface="Wingdings 2" pitchFamily="18" charset="2"/>
          <a:buNone/>
          <a:defRPr sz="1600" b="1" dirty="0" smtClean="0">
            <a:solidFill>
              <a:schemeClr val="bg1"/>
            </a:solidFill>
          </a:defRPr>
        </a:defPPr>
      </a:lst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bodyPr lIns="0" rIns="0" anchor="b" anchorCtr="0">
        <a:normAutofit fontScale="92500"/>
      </a:bodyPr>
      <a:lstStyle>
        <a:defPPr>
          <a:lnSpc>
            <a:spcPts val="900"/>
          </a:lnSpc>
          <a:defRPr sz="1300" b="1" dirty="0">
            <a:solidFill>
              <a:schemeClr val="tx1"/>
            </a:solidFill>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Presentation1" id="{B250B804-2FDB-4928-98F0-F76F4A35E307}" vid="{34B986A3-8F99-4F88-AF27-8B60A5DA0F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Deloitte_16_9_Onscreen_US</Template>
  <TotalTime>3708</TotalTime>
  <Words>1482</Words>
  <Application>Microsoft Office PowerPoint</Application>
  <PresentationFormat>Widescreen</PresentationFormat>
  <Paragraphs>295</Paragraphs>
  <Slides>17</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Arial</vt:lpstr>
      <vt:lpstr>Calibri</vt:lpstr>
      <vt:lpstr>Verdana</vt:lpstr>
      <vt:lpstr>Deloitte_US_Onscreen</vt:lpstr>
      <vt:lpstr>think-cell Slide</vt:lpstr>
      <vt:lpstr>U.S. Department of Agriculture (USDA) Robotic Process Automation (RPA) Process Assessment</vt:lpstr>
      <vt:lpstr>Introduction and Objectives</vt:lpstr>
      <vt:lpstr>RPA – What It Is and Is Not</vt:lpstr>
      <vt:lpstr>USDA Development Process</vt:lpstr>
      <vt:lpstr>1</vt:lpstr>
      <vt:lpstr>Lifecycle of a Bot Project</vt:lpstr>
      <vt:lpstr>Does the Development Choice Make a Difference?</vt:lpstr>
      <vt:lpstr>Process Assessment and Automation Design</vt:lpstr>
      <vt:lpstr>Who Can Take Advantage of RPA at USDA?</vt:lpstr>
      <vt:lpstr>Identifying Processes for Automation</vt:lpstr>
      <vt:lpstr>Evaluating Processes for Automation</vt:lpstr>
      <vt:lpstr>Sample Opportunity Scorecard</vt:lpstr>
      <vt:lpstr>Sample Prioritization Matrix</vt:lpstr>
      <vt:lpstr>Key Process and Reporting Mechanisms for Robotics Projects at USDA</vt:lpstr>
      <vt:lpstr>Key Documents to Capture the Pre-Development Information</vt:lpstr>
      <vt:lpstr>What goes into the Process Definition Document?</vt:lpstr>
      <vt:lpstr>Questions?</vt:lpstr>
    </vt:vector>
  </TitlesOfParts>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Department of Agriculture Robotic Process Automation (RPA) Reskilling Cohort Training</dc:title>
  <dc:creator>Financial Management Services</dc:creator>
  <cp:lastModifiedBy>Bailey, Veronica - OCFO-FMS, New Orleans, LA</cp:lastModifiedBy>
  <cp:revision>141</cp:revision>
  <cp:lastPrinted>2014-06-25T02:16:22Z</cp:lastPrinted>
  <dcterms:created xsi:type="dcterms:W3CDTF">2019-05-28T17:59:44Z</dcterms:created>
  <dcterms:modified xsi:type="dcterms:W3CDTF">2019-08-12T15:37:49Z</dcterms:modified>
</cp:coreProperties>
</file>