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56" r:id="rId5"/>
    <p:sldId id="259" r:id="rId6"/>
    <p:sldId id="265" r:id="rId7"/>
    <p:sldId id="266" r:id="rId8"/>
    <p:sldId id="267" r:id="rId9"/>
    <p:sldId id="268" r:id="rId10"/>
    <p:sldId id="269" r:id="rId11"/>
    <p:sldId id="279" r:id="rId12"/>
    <p:sldId id="280" r:id="rId13"/>
    <p:sldId id="281" r:id="rId14"/>
    <p:sldId id="291" r:id="rId15"/>
    <p:sldId id="296" r:id="rId16"/>
    <p:sldId id="297" r:id="rId17"/>
    <p:sldId id="292" r:id="rId18"/>
    <p:sldId id="293" r:id="rId19"/>
    <p:sldId id="295" r:id="rId20"/>
    <p:sldId id="294" r:id="rId21"/>
    <p:sldId id="258" r:id="rId22"/>
    <p:sldId id="260" r:id="rId23"/>
    <p:sldId id="270" r:id="rId24"/>
    <p:sldId id="273" r:id="rId25"/>
    <p:sldId id="275" r:id="rId26"/>
    <p:sldId id="274" r:id="rId27"/>
    <p:sldId id="276" r:id="rId28"/>
    <p:sldId id="277" r:id="rId29"/>
    <p:sldId id="286" r:id="rId30"/>
    <p:sldId id="282" r:id="rId31"/>
    <p:sldId id="288" r:id="rId32"/>
    <p:sldId id="290" r:id="rId33"/>
    <p:sldId id="289" r:id="rId34"/>
    <p:sldId id="28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B5D890-2C6F-4DF1-8143-1DE97F125C3D}" v="2923" dt="2019-06-17T20:34:29.1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88187" autoAdjust="0"/>
  </p:normalViewPr>
  <p:slideViewPr>
    <p:cSldViewPr snapToGrid="0">
      <p:cViewPr>
        <p:scale>
          <a:sx n="63" d="100"/>
          <a:sy n="63" d="100"/>
        </p:scale>
        <p:origin x="4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y, Scott - OCFO-FMS, New Orleans, LA" userId="S::scott.roy@usda.gov::55ba4b5f-1935-453d-9d73-a177ba0b5bcf" providerId="AD" clId="Web-{E729A69B-BFF5-4A97-B083-E00AB42D8DBA}"/>
    <pc:docChg chg="modSld">
      <pc:chgData name="Roy, Scott - OCFO-FMS, New Orleans, LA" userId="S::scott.roy@usda.gov::55ba4b5f-1935-453d-9d73-a177ba0b5bcf" providerId="AD" clId="Web-{E729A69B-BFF5-4A97-B083-E00AB42D8DBA}" dt="2019-06-07T16:11:55.269" v="7" actId="20577"/>
      <pc:docMkLst>
        <pc:docMk/>
      </pc:docMkLst>
      <pc:sldChg chg="modSp">
        <pc:chgData name="Roy, Scott - OCFO-FMS, New Orleans, LA" userId="S::scott.roy@usda.gov::55ba4b5f-1935-453d-9d73-a177ba0b5bcf" providerId="AD" clId="Web-{E729A69B-BFF5-4A97-B083-E00AB42D8DBA}" dt="2019-06-07T16:11:55.269" v="6" actId="20577"/>
        <pc:sldMkLst>
          <pc:docMk/>
          <pc:sldMk cId="3453620817" sldId="258"/>
        </pc:sldMkLst>
        <pc:spChg chg="mod">
          <ac:chgData name="Roy, Scott - OCFO-FMS, New Orleans, LA" userId="S::scott.roy@usda.gov::55ba4b5f-1935-453d-9d73-a177ba0b5bcf" providerId="AD" clId="Web-{E729A69B-BFF5-4A97-B083-E00AB42D8DBA}" dt="2019-06-07T16:11:55.269" v="6" actId="20577"/>
          <ac:spMkLst>
            <pc:docMk/>
            <pc:sldMk cId="3453620817" sldId="258"/>
            <ac:spMk id="2" creationId="{54E15BC7-8014-404B-BC58-579E79190CE9}"/>
          </ac:spMkLst>
        </pc:spChg>
      </pc:sldChg>
    </pc:docChg>
  </pc:docChgLst>
  <pc:docChgLst>
    <pc:chgData name="Roy, Scott - OCFO-FMS, New Orleans, LA" userId="S::scott.roy@usda.gov::55ba4b5f-1935-453d-9d73-a177ba0b5bcf" providerId="AD" clId="Web-{EEF801EE-9955-432F-B71D-D255BFA891F0}"/>
    <pc:docChg chg="addSld modSld">
      <pc:chgData name="Roy, Scott - OCFO-FMS, New Orleans, LA" userId="S::scott.roy@usda.gov::55ba4b5f-1935-453d-9d73-a177ba0b5bcf" providerId="AD" clId="Web-{EEF801EE-9955-432F-B71D-D255BFA891F0}" dt="2019-06-07T17:45:37.443" v="137" actId="20577"/>
      <pc:docMkLst>
        <pc:docMk/>
      </pc:docMkLst>
      <pc:sldChg chg="modSp">
        <pc:chgData name="Roy, Scott - OCFO-FMS, New Orleans, LA" userId="S::scott.roy@usda.gov::55ba4b5f-1935-453d-9d73-a177ba0b5bcf" providerId="AD" clId="Web-{EEF801EE-9955-432F-B71D-D255BFA891F0}" dt="2019-06-07T17:39:23.644" v="66" actId="20577"/>
        <pc:sldMkLst>
          <pc:docMk/>
          <pc:sldMk cId="979227493" sldId="273"/>
        </pc:sldMkLst>
        <pc:spChg chg="mod">
          <ac:chgData name="Roy, Scott - OCFO-FMS, New Orleans, LA" userId="S::scott.roy@usda.gov::55ba4b5f-1935-453d-9d73-a177ba0b5bcf" providerId="AD" clId="Web-{EEF801EE-9955-432F-B71D-D255BFA891F0}" dt="2019-06-07T17:39:23.644" v="66" actId="20577"/>
          <ac:spMkLst>
            <pc:docMk/>
            <pc:sldMk cId="979227493" sldId="273"/>
            <ac:spMk id="2" creationId="{8F7FC717-1945-4AF0-A7D1-947CC762B518}"/>
          </ac:spMkLst>
        </pc:spChg>
      </pc:sldChg>
      <pc:sldChg chg="modSp add replId">
        <pc:chgData name="Roy, Scott - OCFO-FMS, New Orleans, LA" userId="S::scott.roy@usda.gov::55ba4b5f-1935-453d-9d73-a177ba0b5bcf" providerId="AD" clId="Web-{EEF801EE-9955-432F-B71D-D255BFA891F0}" dt="2019-06-07T17:45:37.429" v="136" actId="20577"/>
        <pc:sldMkLst>
          <pc:docMk/>
          <pc:sldMk cId="3303832485" sldId="274"/>
        </pc:sldMkLst>
        <pc:spChg chg="mod">
          <ac:chgData name="Roy, Scott - OCFO-FMS, New Orleans, LA" userId="S::scott.roy@usda.gov::55ba4b5f-1935-453d-9d73-a177ba0b5bcf" providerId="AD" clId="Web-{EEF801EE-9955-432F-B71D-D255BFA891F0}" dt="2019-06-07T17:45:37.429" v="136" actId="20577"/>
          <ac:spMkLst>
            <pc:docMk/>
            <pc:sldMk cId="3303832485" sldId="274"/>
            <ac:spMk id="2" creationId="{8F7FC717-1945-4AF0-A7D1-947CC762B518}"/>
          </ac:spMkLst>
        </pc:spChg>
        <pc:spChg chg="mod">
          <ac:chgData name="Roy, Scott - OCFO-FMS, New Orleans, LA" userId="S::scott.roy@usda.gov::55ba4b5f-1935-453d-9d73-a177ba0b5bcf" providerId="AD" clId="Web-{EEF801EE-9955-432F-B71D-D255BFA891F0}" dt="2019-06-07T17:42:19.692" v="83" actId="20577"/>
          <ac:spMkLst>
            <pc:docMk/>
            <pc:sldMk cId="3303832485" sldId="274"/>
            <ac:spMk id="4" creationId="{2192E200-6466-4705-88B0-268CB96088BE}"/>
          </ac:spMkLst>
        </pc:spChg>
      </pc:sldChg>
    </pc:docChg>
  </pc:docChgLst>
  <pc:docChgLst>
    <pc:chgData name="Roy, Scott - OCFO-FMS, New Orleans, LA" userId="S::scott.roy@usda.gov::55ba4b5f-1935-453d-9d73-a177ba0b5bcf" providerId="AD" clId="Web-{72EDF9BC-9AE9-4F7C-A4E3-7A43F5281463}"/>
    <pc:docChg chg="modSld">
      <pc:chgData name="Roy, Scott - OCFO-FMS, New Orleans, LA" userId="S::scott.roy@usda.gov::55ba4b5f-1935-453d-9d73-a177ba0b5bcf" providerId="AD" clId="Web-{72EDF9BC-9AE9-4F7C-A4E3-7A43F5281463}" dt="2019-06-07T14:03:04.104" v="70" actId="20577"/>
      <pc:docMkLst>
        <pc:docMk/>
      </pc:docMkLst>
      <pc:sldChg chg="modSp">
        <pc:chgData name="Roy, Scott - OCFO-FMS, New Orleans, LA" userId="S::scott.roy@usda.gov::55ba4b5f-1935-453d-9d73-a177ba0b5bcf" providerId="AD" clId="Web-{72EDF9BC-9AE9-4F7C-A4E3-7A43F5281463}" dt="2019-06-07T14:03:02.729" v="68" actId="20577"/>
        <pc:sldMkLst>
          <pc:docMk/>
          <pc:sldMk cId="3453620817" sldId="258"/>
        </pc:sldMkLst>
        <pc:spChg chg="mod">
          <ac:chgData name="Roy, Scott - OCFO-FMS, New Orleans, LA" userId="S::scott.roy@usda.gov::55ba4b5f-1935-453d-9d73-a177ba0b5bcf" providerId="AD" clId="Web-{72EDF9BC-9AE9-4F7C-A4E3-7A43F5281463}" dt="2019-06-07T14:03:02.729" v="68" actId="20577"/>
          <ac:spMkLst>
            <pc:docMk/>
            <pc:sldMk cId="3453620817" sldId="258"/>
            <ac:spMk id="4" creationId="{27C3DEE8-7E83-47CF-AA40-A84752F2D044}"/>
          </ac:spMkLst>
        </pc:spChg>
      </pc:sldChg>
    </pc:docChg>
  </pc:docChgLst>
  <pc:docChgLst>
    <pc:chgData name="Roy, Scott - OCFO-FMS, New Orleans, LA" userId="S::scott.roy@usda.gov::55ba4b5f-1935-453d-9d73-a177ba0b5bcf" providerId="AD" clId="Web-{90D4798E-8965-4553-AA10-833E955643BD}"/>
    <pc:docChg chg="addSld delSld modSld">
      <pc:chgData name="Roy, Scott - OCFO-FMS, New Orleans, LA" userId="S::scott.roy@usda.gov::55ba4b5f-1935-453d-9d73-a177ba0b5bcf" providerId="AD" clId="Web-{90D4798E-8965-4553-AA10-833E955643BD}" dt="2019-06-14T14:48:36.286" v="493" actId="20577"/>
      <pc:docMkLst>
        <pc:docMk/>
      </pc:docMkLst>
      <pc:sldChg chg="modSp">
        <pc:chgData name="Roy, Scott - OCFO-FMS, New Orleans, LA" userId="S::scott.roy@usda.gov::55ba4b5f-1935-453d-9d73-a177ba0b5bcf" providerId="AD" clId="Web-{90D4798E-8965-4553-AA10-833E955643BD}" dt="2019-06-14T13:33:09.945" v="2" actId="20577"/>
        <pc:sldMkLst>
          <pc:docMk/>
          <pc:sldMk cId="3453620817" sldId="258"/>
        </pc:sldMkLst>
        <pc:spChg chg="mod">
          <ac:chgData name="Roy, Scott - OCFO-FMS, New Orleans, LA" userId="S::scott.roy@usda.gov::55ba4b5f-1935-453d-9d73-a177ba0b5bcf" providerId="AD" clId="Web-{90D4798E-8965-4553-AA10-833E955643BD}" dt="2019-06-14T13:33:09.945" v="2" actId="20577"/>
          <ac:spMkLst>
            <pc:docMk/>
            <pc:sldMk cId="3453620817" sldId="258"/>
            <ac:spMk id="2" creationId="{54E15BC7-8014-404B-BC58-579E79190CE9}"/>
          </ac:spMkLst>
        </pc:spChg>
      </pc:sldChg>
      <pc:sldChg chg="modSp">
        <pc:chgData name="Roy, Scott - OCFO-FMS, New Orleans, LA" userId="S::scott.roy@usda.gov::55ba4b5f-1935-453d-9d73-a177ba0b5bcf" providerId="AD" clId="Web-{90D4798E-8965-4553-AA10-833E955643BD}" dt="2019-06-14T13:39:35.505" v="34" actId="20577"/>
        <pc:sldMkLst>
          <pc:docMk/>
          <pc:sldMk cId="3301694371" sldId="260"/>
        </pc:sldMkLst>
        <pc:spChg chg="mod">
          <ac:chgData name="Roy, Scott - OCFO-FMS, New Orleans, LA" userId="S::scott.roy@usda.gov::55ba4b5f-1935-453d-9d73-a177ba0b5bcf" providerId="AD" clId="Web-{90D4798E-8965-4553-AA10-833E955643BD}" dt="2019-06-14T13:39:35.505" v="34" actId="20577"/>
          <ac:spMkLst>
            <pc:docMk/>
            <pc:sldMk cId="3301694371" sldId="260"/>
            <ac:spMk id="2" creationId="{F2813ABB-3BE6-4CD9-9B1C-B3450A766A8C}"/>
          </ac:spMkLst>
        </pc:spChg>
      </pc:sldChg>
      <pc:sldChg chg="addSp delSp modSp">
        <pc:chgData name="Roy, Scott - OCFO-FMS, New Orleans, LA" userId="S::scott.roy@usda.gov::55ba4b5f-1935-453d-9d73-a177ba0b5bcf" providerId="AD" clId="Web-{90D4798E-8965-4553-AA10-833E955643BD}" dt="2019-06-14T13:45:57.764" v="151" actId="20577"/>
        <pc:sldMkLst>
          <pc:docMk/>
          <pc:sldMk cId="3992345376" sldId="270"/>
        </pc:sldMkLst>
        <pc:spChg chg="add del mod">
          <ac:chgData name="Roy, Scott - OCFO-FMS, New Orleans, LA" userId="S::scott.roy@usda.gov::55ba4b5f-1935-453d-9d73-a177ba0b5bcf" providerId="AD" clId="Web-{90D4798E-8965-4553-AA10-833E955643BD}" dt="2019-06-14T13:45:57.764" v="151" actId="20577"/>
          <ac:spMkLst>
            <pc:docMk/>
            <pc:sldMk cId="3992345376" sldId="270"/>
            <ac:spMk id="2" creationId="{F2813ABB-3BE6-4CD9-9B1C-B3450A766A8C}"/>
          </ac:spMkLst>
        </pc:spChg>
        <pc:spChg chg="add del">
          <ac:chgData name="Roy, Scott - OCFO-FMS, New Orleans, LA" userId="S::scott.roy@usda.gov::55ba4b5f-1935-453d-9d73-a177ba0b5bcf" providerId="AD" clId="Web-{90D4798E-8965-4553-AA10-833E955643BD}" dt="2019-06-14T13:41:19.965" v="85"/>
          <ac:spMkLst>
            <pc:docMk/>
            <pc:sldMk cId="3992345376" sldId="270"/>
            <ac:spMk id="6" creationId="{741E6DB7-0BEC-4A7C-894C-914A6649029E}"/>
          </ac:spMkLst>
        </pc:spChg>
        <pc:spChg chg="add del">
          <ac:chgData name="Roy, Scott - OCFO-FMS, New Orleans, LA" userId="S::scott.roy@usda.gov::55ba4b5f-1935-453d-9d73-a177ba0b5bcf" providerId="AD" clId="Web-{90D4798E-8965-4553-AA10-833E955643BD}" dt="2019-06-14T13:41:42.465" v="90"/>
          <ac:spMkLst>
            <pc:docMk/>
            <pc:sldMk cId="3992345376" sldId="270"/>
            <ac:spMk id="8" creationId="{47BEEF13-64EF-46EB-8F7C-03FE162AC330}"/>
          </ac:spMkLst>
        </pc:spChg>
        <pc:spChg chg="add del">
          <ac:chgData name="Roy, Scott - OCFO-FMS, New Orleans, LA" userId="S::scott.roy@usda.gov::55ba4b5f-1935-453d-9d73-a177ba0b5bcf" providerId="AD" clId="Web-{90D4798E-8965-4553-AA10-833E955643BD}" dt="2019-06-14T13:41:53.872" v="98"/>
          <ac:spMkLst>
            <pc:docMk/>
            <pc:sldMk cId="3992345376" sldId="270"/>
            <ac:spMk id="10" creationId="{B13975BC-FEB0-40A7-82A3-5CADE22DEB8E}"/>
          </ac:spMkLst>
        </pc:spChg>
        <pc:spChg chg="add del">
          <ac:chgData name="Roy, Scott - OCFO-FMS, New Orleans, LA" userId="S::scott.roy@usda.gov::55ba4b5f-1935-453d-9d73-a177ba0b5bcf" providerId="AD" clId="Web-{90D4798E-8965-4553-AA10-833E955643BD}" dt="2019-06-14T13:42:43.794" v="105"/>
          <ac:spMkLst>
            <pc:docMk/>
            <pc:sldMk cId="3992345376" sldId="270"/>
            <ac:spMk id="12" creationId="{C1E68237-C1EE-48BD-9BF1-E4C6FC9C2BB5}"/>
          </ac:spMkLst>
        </pc:spChg>
        <pc:spChg chg="add mod">
          <ac:chgData name="Roy, Scott - OCFO-FMS, New Orleans, LA" userId="S::scott.roy@usda.gov::55ba4b5f-1935-453d-9d73-a177ba0b5bcf" providerId="AD" clId="Web-{90D4798E-8965-4553-AA10-833E955643BD}" dt="2019-06-14T13:44:31.748" v="132" actId="20577"/>
          <ac:spMkLst>
            <pc:docMk/>
            <pc:sldMk cId="3992345376" sldId="270"/>
            <ac:spMk id="14" creationId="{F949E9D4-5194-4E41-9BF6-AADD25C42BBD}"/>
          </ac:spMkLst>
        </pc:spChg>
        <pc:spChg chg="add del mod">
          <ac:chgData name="Roy, Scott - OCFO-FMS, New Orleans, LA" userId="S::scott.roy@usda.gov::55ba4b5f-1935-453d-9d73-a177ba0b5bcf" providerId="AD" clId="Web-{90D4798E-8965-4553-AA10-833E955643BD}" dt="2019-06-14T13:44:40.263" v="135"/>
          <ac:spMkLst>
            <pc:docMk/>
            <pc:sldMk cId="3992345376" sldId="270"/>
            <ac:spMk id="16" creationId="{2BD2D91A-9455-4EC3-A855-689B62AFF1D3}"/>
          </ac:spMkLst>
        </pc:spChg>
      </pc:sldChg>
      <pc:sldChg chg="modSp">
        <pc:chgData name="Roy, Scott - OCFO-FMS, New Orleans, LA" userId="S::scott.roy@usda.gov::55ba4b5f-1935-453d-9d73-a177ba0b5bcf" providerId="AD" clId="Web-{90D4798E-8965-4553-AA10-833E955643BD}" dt="2019-06-14T13:53:55.689" v="191" actId="20577"/>
        <pc:sldMkLst>
          <pc:docMk/>
          <pc:sldMk cId="979227493" sldId="273"/>
        </pc:sldMkLst>
        <pc:spChg chg="mod">
          <ac:chgData name="Roy, Scott - OCFO-FMS, New Orleans, LA" userId="S::scott.roy@usda.gov::55ba4b5f-1935-453d-9d73-a177ba0b5bcf" providerId="AD" clId="Web-{90D4798E-8965-4553-AA10-833E955643BD}" dt="2019-06-14T13:53:55.689" v="191" actId="20577"/>
          <ac:spMkLst>
            <pc:docMk/>
            <pc:sldMk cId="979227493" sldId="273"/>
            <ac:spMk id="2" creationId="{8F7FC717-1945-4AF0-A7D1-947CC762B518}"/>
          </ac:spMkLst>
        </pc:spChg>
      </pc:sldChg>
      <pc:sldChg chg="modSp">
        <pc:chgData name="Roy, Scott - OCFO-FMS, New Orleans, LA" userId="S::scott.roy@usda.gov::55ba4b5f-1935-453d-9d73-a177ba0b5bcf" providerId="AD" clId="Web-{90D4798E-8965-4553-AA10-833E955643BD}" dt="2019-06-14T14:08:19.464" v="303" actId="20577"/>
        <pc:sldMkLst>
          <pc:docMk/>
          <pc:sldMk cId="3303832485" sldId="274"/>
        </pc:sldMkLst>
        <pc:spChg chg="mod">
          <ac:chgData name="Roy, Scott - OCFO-FMS, New Orleans, LA" userId="S::scott.roy@usda.gov::55ba4b5f-1935-453d-9d73-a177ba0b5bcf" providerId="AD" clId="Web-{90D4798E-8965-4553-AA10-833E955643BD}" dt="2019-06-14T14:08:19.464" v="303" actId="20577"/>
          <ac:spMkLst>
            <pc:docMk/>
            <pc:sldMk cId="3303832485" sldId="274"/>
            <ac:spMk id="2" creationId="{8F7FC717-1945-4AF0-A7D1-947CC762B518}"/>
          </ac:spMkLst>
        </pc:spChg>
      </pc:sldChg>
      <pc:sldChg chg="modSp">
        <pc:chgData name="Roy, Scott - OCFO-FMS, New Orleans, LA" userId="S::scott.roy@usda.gov::55ba4b5f-1935-453d-9d73-a177ba0b5bcf" providerId="AD" clId="Web-{90D4798E-8965-4553-AA10-833E955643BD}" dt="2019-06-14T14:09:12.667" v="319" actId="20577"/>
        <pc:sldMkLst>
          <pc:docMk/>
          <pc:sldMk cId="622759406" sldId="276"/>
        </pc:sldMkLst>
        <pc:spChg chg="mod">
          <ac:chgData name="Roy, Scott - OCFO-FMS, New Orleans, LA" userId="S::scott.roy@usda.gov::55ba4b5f-1935-453d-9d73-a177ba0b5bcf" providerId="AD" clId="Web-{90D4798E-8965-4553-AA10-833E955643BD}" dt="2019-06-14T14:09:12.667" v="319" actId="20577"/>
          <ac:spMkLst>
            <pc:docMk/>
            <pc:sldMk cId="622759406" sldId="276"/>
            <ac:spMk id="2" creationId="{8F7FC717-1945-4AF0-A7D1-947CC762B518}"/>
          </ac:spMkLst>
        </pc:spChg>
      </pc:sldChg>
      <pc:sldChg chg="modSp">
        <pc:chgData name="Roy, Scott - OCFO-FMS, New Orleans, LA" userId="S::scott.roy@usda.gov::55ba4b5f-1935-453d-9d73-a177ba0b5bcf" providerId="AD" clId="Web-{90D4798E-8965-4553-AA10-833E955643BD}" dt="2019-06-14T14:22:14.856" v="374" actId="20577"/>
        <pc:sldMkLst>
          <pc:docMk/>
          <pc:sldMk cId="2680555026" sldId="277"/>
        </pc:sldMkLst>
        <pc:spChg chg="mod">
          <ac:chgData name="Roy, Scott - OCFO-FMS, New Orleans, LA" userId="S::scott.roy@usda.gov::55ba4b5f-1935-453d-9d73-a177ba0b5bcf" providerId="AD" clId="Web-{90D4798E-8965-4553-AA10-833E955643BD}" dt="2019-06-14T14:22:14.856" v="374" actId="20577"/>
          <ac:spMkLst>
            <pc:docMk/>
            <pc:sldMk cId="2680555026" sldId="277"/>
            <ac:spMk id="2" creationId="{8F7FC717-1945-4AF0-A7D1-947CC762B518}"/>
          </ac:spMkLst>
        </pc:spChg>
      </pc:sldChg>
      <pc:sldChg chg="modSp">
        <pc:chgData name="Roy, Scott - OCFO-FMS, New Orleans, LA" userId="S::scott.roy@usda.gov::55ba4b5f-1935-453d-9d73-a177ba0b5bcf" providerId="AD" clId="Web-{90D4798E-8965-4553-AA10-833E955643BD}" dt="2019-06-14T14:25:40.233" v="377" actId="20577"/>
        <pc:sldMkLst>
          <pc:docMk/>
          <pc:sldMk cId="2695898841" sldId="283"/>
        </pc:sldMkLst>
        <pc:spChg chg="mod">
          <ac:chgData name="Roy, Scott - OCFO-FMS, New Orleans, LA" userId="S::scott.roy@usda.gov::55ba4b5f-1935-453d-9d73-a177ba0b5bcf" providerId="AD" clId="Web-{90D4798E-8965-4553-AA10-833E955643BD}" dt="2019-06-14T14:25:40.233" v="377" actId="20577"/>
          <ac:spMkLst>
            <pc:docMk/>
            <pc:sldMk cId="2695898841" sldId="283"/>
            <ac:spMk id="4" creationId="{2192E200-6466-4705-88B0-268CB96088BE}"/>
          </ac:spMkLst>
        </pc:spChg>
      </pc:sldChg>
      <pc:sldChg chg="modSp add replId">
        <pc:chgData name="Roy, Scott - OCFO-FMS, New Orleans, LA" userId="S::scott.roy@usda.gov::55ba4b5f-1935-453d-9d73-a177ba0b5bcf" providerId="AD" clId="Web-{90D4798E-8965-4553-AA10-833E955643BD}" dt="2019-06-14T14:21:25.059" v="344" actId="20577"/>
        <pc:sldMkLst>
          <pc:docMk/>
          <pc:sldMk cId="1588071535" sldId="286"/>
        </pc:sldMkLst>
        <pc:spChg chg="mod">
          <ac:chgData name="Roy, Scott - OCFO-FMS, New Orleans, LA" userId="S::scott.roy@usda.gov::55ba4b5f-1935-453d-9d73-a177ba0b5bcf" providerId="AD" clId="Web-{90D4798E-8965-4553-AA10-833E955643BD}" dt="2019-06-14T14:21:25.059" v="344" actId="20577"/>
          <ac:spMkLst>
            <pc:docMk/>
            <pc:sldMk cId="1588071535" sldId="286"/>
            <ac:spMk id="2" creationId="{8F7FC717-1945-4AF0-A7D1-947CC762B518}"/>
          </ac:spMkLst>
        </pc:spChg>
        <pc:spChg chg="mod">
          <ac:chgData name="Roy, Scott - OCFO-FMS, New Orleans, LA" userId="S::scott.roy@usda.gov::55ba4b5f-1935-453d-9d73-a177ba0b5bcf" providerId="AD" clId="Web-{90D4798E-8965-4553-AA10-833E955643BD}" dt="2019-06-14T14:14:26.682" v="335" actId="20577"/>
          <ac:spMkLst>
            <pc:docMk/>
            <pc:sldMk cId="1588071535" sldId="286"/>
            <ac:spMk id="4" creationId="{2192E200-6466-4705-88B0-268CB96088BE}"/>
          </ac:spMkLst>
        </pc:spChg>
      </pc:sldChg>
    </pc:docChg>
  </pc:docChgLst>
  <pc:docChgLst>
    <pc:chgData name="Roy, Scott - OCFO-FMS, New Orleans, LA" userId="S::scott.roy@usda.gov::55ba4b5f-1935-453d-9d73-a177ba0b5bcf" providerId="AD" clId="Web-{BB893AB7-C0A0-4814-A76F-81FB4199B538}"/>
    <pc:docChg chg="addSld delSld modSld">
      <pc:chgData name="Roy, Scott - OCFO-FMS, New Orleans, LA" userId="S::scott.roy@usda.gov::55ba4b5f-1935-453d-9d73-a177ba0b5bcf" providerId="AD" clId="Web-{BB893AB7-C0A0-4814-A76F-81FB4199B538}" dt="2019-06-11T20:43:40.009" v="368" actId="20577"/>
      <pc:docMkLst>
        <pc:docMk/>
      </pc:docMkLst>
      <pc:sldChg chg="modSp">
        <pc:chgData name="Roy, Scott - OCFO-FMS, New Orleans, LA" userId="S::scott.roy@usda.gov::55ba4b5f-1935-453d-9d73-a177ba0b5bcf" providerId="AD" clId="Web-{BB893AB7-C0A0-4814-A76F-81FB4199B538}" dt="2019-06-11T20:01:51.037" v="0" actId="20577"/>
        <pc:sldMkLst>
          <pc:docMk/>
          <pc:sldMk cId="781500387" sldId="256"/>
        </pc:sldMkLst>
        <pc:spChg chg="mod">
          <ac:chgData name="Roy, Scott - OCFO-FMS, New Orleans, LA" userId="S::scott.roy@usda.gov::55ba4b5f-1935-453d-9d73-a177ba0b5bcf" providerId="AD" clId="Web-{BB893AB7-C0A0-4814-A76F-81FB4199B538}" dt="2019-06-11T20:01:51.037" v="0" actId="20577"/>
          <ac:spMkLst>
            <pc:docMk/>
            <pc:sldMk cId="781500387" sldId="256"/>
            <ac:spMk id="2" creationId="{40E3C85C-68B4-4BE7-A497-186F89BBFAD1}"/>
          </ac:spMkLst>
        </pc:spChg>
      </pc:sldChg>
      <pc:sldChg chg="modSp">
        <pc:chgData name="Roy, Scott - OCFO-FMS, New Orleans, LA" userId="S::scott.roy@usda.gov::55ba4b5f-1935-453d-9d73-a177ba0b5bcf" providerId="AD" clId="Web-{BB893AB7-C0A0-4814-A76F-81FB4199B538}" dt="2019-06-11T20:02:36.600" v="3" actId="20577"/>
        <pc:sldMkLst>
          <pc:docMk/>
          <pc:sldMk cId="3301694371" sldId="260"/>
        </pc:sldMkLst>
        <pc:spChg chg="mod">
          <ac:chgData name="Roy, Scott - OCFO-FMS, New Orleans, LA" userId="S::scott.roy@usda.gov::55ba4b5f-1935-453d-9d73-a177ba0b5bcf" providerId="AD" clId="Web-{BB893AB7-C0A0-4814-A76F-81FB4199B538}" dt="2019-06-11T20:02:36.600" v="3" actId="20577"/>
          <ac:spMkLst>
            <pc:docMk/>
            <pc:sldMk cId="3301694371" sldId="260"/>
            <ac:spMk id="2" creationId="{F2813ABB-3BE6-4CD9-9B1C-B3450A766A8C}"/>
          </ac:spMkLst>
        </pc:spChg>
      </pc:sldChg>
      <pc:sldChg chg="modSp">
        <pc:chgData name="Roy, Scott - OCFO-FMS, New Orleans, LA" userId="S::scott.roy@usda.gov::55ba4b5f-1935-453d-9d73-a177ba0b5bcf" providerId="AD" clId="Web-{BB893AB7-C0A0-4814-A76F-81FB4199B538}" dt="2019-06-11T20:07:04.168" v="30" actId="20577"/>
        <pc:sldMkLst>
          <pc:docMk/>
          <pc:sldMk cId="3303832485" sldId="274"/>
        </pc:sldMkLst>
        <pc:spChg chg="mod">
          <ac:chgData name="Roy, Scott - OCFO-FMS, New Orleans, LA" userId="S::scott.roy@usda.gov::55ba4b5f-1935-453d-9d73-a177ba0b5bcf" providerId="AD" clId="Web-{BB893AB7-C0A0-4814-A76F-81FB4199B538}" dt="2019-06-11T20:07:04.168" v="30" actId="20577"/>
          <ac:spMkLst>
            <pc:docMk/>
            <pc:sldMk cId="3303832485" sldId="274"/>
            <ac:spMk id="2" creationId="{8F7FC717-1945-4AF0-A7D1-947CC762B518}"/>
          </ac:spMkLst>
        </pc:spChg>
      </pc:sldChg>
      <pc:sldChg chg="modSp">
        <pc:chgData name="Roy, Scott - OCFO-FMS, New Orleans, LA" userId="S::scott.roy@usda.gov::55ba4b5f-1935-453d-9d73-a177ba0b5bcf" providerId="AD" clId="Web-{BB893AB7-C0A0-4814-A76F-81FB4199B538}" dt="2019-06-11T20:06:01.887" v="14" actId="20577"/>
        <pc:sldMkLst>
          <pc:docMk/>
          <pc:sldMk cId="115668765" sldId="275"/>
        </pc:sldMkLst>
        <pc:spChg chg="mod">
          <ac:chgData name="Roy, Scott - OCFO-FMS, New Orleans, LA" userId="S::scott.roy@usda.gov::55ba4b5f-1935-453d-9d73-a177ba0b5bcf" providerId="AD" clId="Web-{BB893AB7-C0A0-4814-A76F-81FB4199B538}" dt="2019-06-11T20:06:01.887" v="14" actId="20577"/>
          <ac:spMkLst>
            <pc:docMk/>
            <pc:sldMk cId="115668765" sldId="275"/>
            <ac:spMk id="2" creationId="{8F7FC717-1945-4AF0-A7D1-947CC762B518}"/>
          </ac:spMkLst>
        </pc:spChg>
      </pc:sldChg>
      <pc:sldChg chg="modSp">
        <pc:chgData name="Roy, Scott - OCFO-FMS, New Orleans, LA" userId="S::scott.roy@usda.gov::55ba4b5f-1935-453d-9d73-a177ba0b5bcf" providerId="AD" clId="Web-{BB893AB7-C0A0-4814-A76F-81FB4199B538}" dt="2019-06-11T20:08:43.747" v="35" actId="14100"/>
        <pc:sldMkLst>
          <pc:docMk/>
          <pc:sldMk cId="2041902732" sldId="282"/>
        </pc:sldMkLst>
        <pc:picChg chg="mod">
          <ac:chgData name="Roy, Scott - OCFO-FMS, New Orleans, LA" userId="S::scott.roy@usda.gov::55ba4b5f-1935-453d-9d73-a177ba0b5bcf" providerId="AD" clId="Web-{BB893AB7-C0A0-4814-A76F-81FB4199B538}" dt="2019-06-11T20:08:43.747" v="35" actId="14100"/>
          <ac:picMkLst>
            <pc:docMk/>
            <pc:sldMk cId="2041902732" sldId="282"/>
            <ac:picMk id="25" creationId="{50D745FE-09B6-4CCE-9DF8-CEA1B7614819}"/>
          </ac:picMkLst>
        </pc:picChg>
      </pc:sldChg>
      <pc:sldChg chg="modSp add replId">
        <pc:chgData name="Roy, Scott - OCFO-FMS, New Orleans, LA" userId="S::scott.roy@usda.gov::55ba4b5f-1935-453d-9d73-a177ba0b5bcf" providerId="AD" clId="Web-{BB893AB7-C0A0-4814-A76F-81FB4199B538}" dt="2019-06-11T20:43:40.009" v="368" actId="20577"/>
        <pc:sldMkLst>
          <pc:docMk/>
          <pc:sldMk cId="2695898841" sldId="283"/>
        </pc:sldMkLst>
        <pc:spChg chg="mod">
          <ac:chgData name="Roy, Scott - OCFO-FMS, New Orleans, LA" userId="S::scott.roy@usda.gov::55ba4b5f-1935-453d-9d73-a177ba0b5bcf" providerId="AD" clId="Web-{BB893AB7-C0A0-4814-A76F-81FB4199B538}" dt="2019-06-11T20:43:40.009" v="368" actId="20577"/>
          <ac:spMkLst>
            <pc:docMk/>
            <pc:sldMk cId="2695898841" sldId="283"/>
            <ac:spMk id="2" creationId="{8F7FC717-1945-4AF0-A7D1-947CC762B518}"/>
          </ac:spMkLst>
        </pc:spChg>
      </pc:sldChg>
    </pc:docChg>
  </pc:docChgLst>
  <pc:docChgLst>
    <pc:chgData name="Roy, Scott - OCFO-FMS, New Orleans, LA" userId="S::scott.roy@usda.gov::55ba4b5f-1935-453d-9d73-a177ba0b5bcf" providerId="AD" clId="Web-{35512ABC-3576-4764-AD63-A1D592D689A5}"/>
    <pc:docChg chg="addSld delSld modSld sldOrd">
      <pc:chgData name="Roy, Scott - OCFO-FMS, New Orleans, LA" userId="S::scott.roy@usda.gov::55ba4b5f-1935-453d-9d73-a177ba0b5bcf" providerId="AD" clId="Web-{35512ABC-3576-4764-AD63-A1D592D689A5}" dt="2019-06-07T19:57:27.854" v="549" actId="20577"/>
      <pc:docMkLst>
        <pc:docMk/>
      </pc:docMkLst>
      <pc:sldChg chg="modSp add ord replId">
        <pc:chgData name="Roy, Scott - OCFO-FMS, New Orleans, LA" userId="S::scott.roy@usda.gov::55ba4b5f-1935-453d-9d73-a177ba0b5bcf" providerId="AD" clId="Web-{35512ABC-3576-4764-AD63-A1D592D689A5}" dt="2019-06-07T19:55:37.931" v="443" actId="20577"/>
        <pc:sldMkLst>
          <pc:docMk/>
          <pc:sldMk cId="2680555026" sldId="277"/>
        </pc:sldMkLst>
        <pc:spChg chg="mod">
          <ac:chgData name="Roy, Scott - OCFO-FMS, New Orleans, LA" userId="S::scott.roy@usda.gov::55ba4b5f-1935-453d-9d73-a177ba0b5bcf" providerId="AD" clId="Web-{35512ABC-3576-4764-AD63-A1D592D689A5}" dt="2019-06-07T19:55:37.931" v="443" actId="20577"/>
          <ac:spMkLst>
            <pc:docMk/>
            <pc:sldMk cId="2680555026" sldId="277"/>
            <ac:spMk id="2" creationId="{8F7FC717-1945-4AF0-A7D1-947CC762B518}"/>
          </ac:spMkLst>
        </pc:spChg>
        <pc:spChg chg="mod">
          <ac:chgData name="Roy, Scott - OCFO-FMS, New Orleans, LA" userId="S::scott.roy@usda.gov::55ba4b5f-1935-453d-9d73-a177ba0b5bcf" providerId="AD" clId="Web-{35512ABC-3576-4764-AD63-A1D592D689A5}" dt="2019-06-07T19:45:40.726" v="41" actId="20577"/>
          <ac:spMkLst>
            <pc:docMk/>
            <pc:sldMk cId="2680555026" sldId="277"/>
            <ac:spMk id="4" creationId="{2192E200-6466-4705-88B0-268CB96088BE}"/>
          </ac:spMkLst>
        </pc:spChg>
      </pc:sldChg>
    </pc:docChg>
  </pc:docChgLst>
  <pc:docChgLst>
    <pc:chgData name="Roy, Scott - OCFO-FMS, New Orleans, LA" userId="S::scott.roy@usda.gov::55ba4b5f-1935-453d-9d73-a177ba0b5bcf" providerId="AD" clId="Web-{C9119625-012B-48DE-8513-E6564D47CE82}"/>
    <pc:docChg chg="modSld">
      <pc:chgData name="Roy, Scott - OCFO-FMS, New Orleans, LA" userId="S::scott.roy@usda.gov::55ba4b5f-1935-453d-9d73-a177ba0b5bcf" providerId="AD" clId="Web-{C9119625-012B-48DE-8513-E6564D47CE82}" dt="2019-06-11T19:39:53.278" v="106" actId="20577"/>
      <pc:docMkLst>
        <pc:docMk/>
      </pc:docMkLst>
      <pc:sldChg chg="modSp">
        <pc:chgData name="Roy, Scott - OCFO-FMS, New Orleans, LA" userId="S::scott.roy@usda.gov::55ba4b5f-1935-453d-9d73-a177ba0b5bcf" providerId="AD" clId="Web-{C9119625-012B-48DE-8513-E6564D47CE82}" dt="2019-06-11T19:39:53.278" v="106" actId="20577"/>
        <pc:sldMkLst>
          <pc:docMk/>
          <pc:sldMk cId="2680555026" sldId="277"/>
        </pc:sldMkLst>
        <pc:spChg chg="mod">
          <ac:chgData name="Roy, Scott - OCFO-FMS, New Orleans, LA" userId="S::scott.roy@usda.gov::55ba4b5f-1935-453d-9d73-a177ba0b5bcf" providerId="AD" clId="Web-{C9119625-012B-48DE-8513-E6564D47CE82}" dt="2019-06-11T19:39:53.278" v="106" actId="20577"/>
          <ac:spMkLst>
            <pc:docMk/>
            <pc:sldMk cId="2680555026" sldId="277"/>
            <ac:spMk id="2" creationId="{8F7FC717-1945-4AF0-A7D1-947CC762B518}"/>
          </ac:spMkLst>
        </pc:spChg>
      </pc:sldChg>
      <pc:sldChg chg="addSp delSp modSp">
        <pc:chgData name="Roy, Scott - OCFO-FMS, New Orleans, LA" userId="S::scott.roy@usda.gov::55ba4b5f-1935-453d-9d73-a177ba0b5bcf" providerId="AD" clId="Web-{C9119625-012B-48DE-8513-E6564D47CE82}" dt="2019-06-11T19:31:23.385" v="50" actId="14100"/>
        <pc:sldMkLst>
          <pc:docMk/>
          <pc:sldMk cId="2041902732" sldId="282"/>
        </pc:sldMkLst>
        <pc:spChg chg="mod">
          <ac:chgData name="Roy, Scott - OCFO-FMS, New Orleans, LA" userId="S::scott.roy@usda.gov::55ba4b5f-1935-453d-9d73-a177ba0b5bcf" providerId="AD" clId="Web-{C9119625-012B-48DE-8513-E6564D47CE82}" dt="2019-06-11T19:31:23.072" v="46" actId="14100"/>
          <ac:spMkLst>
            <pc:docMk/>
            <pc:sldMk cId="2041902732" sldId="282"/>
            <ac:spMk id="2" creationId="{8F7FC717-1945-4AF0-A7D1-947CC762B518}"/>
          </ac:spMkLst>
        </pc:spChg>
        <pc:spChg chg="del">
          <ac:chgData name="Roy, Scott - OCFO-FMS, New Orleans, LA" userId="S::scott.roy@usda.gov::55ba4b5f-1935-453d-9d73-a177ba0b5bcf" providerId="AD" clId="Web-{C9119625-012B-48DE-8513-E6564D47CE82}" dt="2019-06-11T19:15:30.224" v="0"/>
          <ac:spMkLst>
            <pc:docMk/>
            <pc:sldMk cId="2041902732" sldId="282"/>
            <ac:spMk id="3" creationId="{C0C30EFC-3A0D-4926-AF4F-17E226E46B49}"/>
          </ac:spMkLst>
        </pc:spChg>
        <pc:spChg chg="add del mod">
          <ac:chgData name="Roy, Scott - OCFO-FMS, New Orleans, LA" userId="S::scott.roy@usda.gov::55ba4b5f-1935-453d-9d73-a177ba0b5bcf" providerId="AD" clId="Web-{C9119625-012B-48DE-8513-E6564D47CE82}" dt="2019-06-11T19:17:41.537" v="9"/>
          <ac:spMkLst>
            <pc:docMk/>
            <pc:sldMk cId="2041902732" sldId="282"/>
            <ac:spMk id="8" creationId="{1714A3DC-F02F-45A2-8288-D287805BDCB8}"/>
          </ac:spMkLst>
        </pc:spChg>
        <pc:spChg chg="add del mod">
          <ac:chgData name="Roy, Scott - OCFO-FMS, New Orleans, LA" userId="S::scott.roy@usda.gov::55ba4b5f-1935-453d-9d73-a177ba0b5bcf" providerId="AD" clId="Web-{C9119625-012B-48DE-8513-E6564D47CE82}" dt="2019-06-11T19:21:36.055" v="18"/>
          <ac:spMkLst>
            <pc:docMk/>
            <pc:sldMk cId="2041902732" sldId="282"/>
            <ac:spMk id="12" creationId="{F201327F-A985-46FF-8379-E10A0803BEF3}"/>
          </ac:spMkLst>
        </pc:spChg>
        <pc:spChg chg="add del mod">
          <ac:chgData name="Roy, Scott - OCFO-FMS, New Orleans, LA" userId="S::scott.roy@usda.gov::55ba4b5f-1935-453d-9d73-a177ba0b5bcf" providerId="AD" clId="Web-{C9119625-012B-48DE-8513-E6564D47CE82}" dt="2019-06-11T19:22:46.085" v="23"/>
          <ac:spMkLst>
            <pc:docMk/>
            <pc:sldMk cId="2041902732" sldId="282"/>
            <ac:spMk id="16" creationId="{E256096C-FF55-48F1-A3AA-6905AFED7A58}"/>
          </ac:spMkLst>
        </pc:spChg>
        <pc:spChg chg="add del mod">
          <ac:chgData name="Roy, Scott - OCFO-FMS, New Orleans, LA" userId="S::scott.roy@usda.gov::55ba4b5f-1935-453d-9d73-a177ba0b5bcf" providerId="AD" clId="Web-{C9119625-012B-48DE-8513-E6564D47CE82}" dt="2019-06-11T19:27:33.571" v="30"/>
          <ac:spMkLst>
            <pc:docMk/>
            <pc:sldMk cId="2041902732" sldId="282"/>
            <ac:spMk id="20" creationId="{EBB3BF6E-AD1C-4732-9B4F-BF8BFF2ECA4B}"/>
          </ac:spMkLst>
        </pc:spChg>
        <pc:spChg chg="add del mod">
          <ac:chgData name="Roy, Scott - OCFO-FMS, New Orleans, LA" userId="S::scott.roy@usda.gov::55ba4b5f-1935-453d-9d73-a177ba0b5bcf" providerId="AD" clId="Web-{C9119625-012B-48DE-8513-E6564D47CE82}" dt="2019-06-11T19:29:07.524" v="37"/>
          <ac:spMkLst>
            <pc:docMk/>
            <pc:sldMk cId="2041902732" sldId="282"/>
            <ac:spMk id="24" creationId="{769B684B-A92A-4DA4-A13E-7F94EDC259D6}"/>
          </ac:spMkLst>
        </pc:spChg>
        <pc:picChg chg="add del mod ord modCrop">
          <ac:chgData name="Roy, Scott - OCFO-FMS, New Orleans, LA" userId="S::scott.roy@usda.gov::55ba4b5f-1935-453d-9d73-a177ba0b5bcf" providerId="AD" clId="Web-{C9119625-012B-48DE-8513-E6564D47CE82}" dt="2019-06-11T19:16:24.083" v="8"/>
          <ac:picMkLst>
            <pc:docMk/>
            <pc:sldMk cId="2041902732" sldId="282"/>
            <ac:picMk id="5" creationId="{017BEB59-CA06-4A47-97B8-E093A5932787}"/>
          </ac:picMkLst>
        </pc:picChg>
        <pc:picChg chg="add del mod ord modCrop">
          <ac:chgData name="Roy, Scott - OCFO-FMS, New Orleans, LA" userId="S::scott.roy@usda.gov::55ba4b5f-1935-453d-9d73-a177ba0b5bcf" providerId="AD" clId="Web-{C9119625-012B-48DE-8513-E6564D47CE82}" dt="2019-06-11T19:18:38.162" v="17"/>
          <ac:picMkLst>
            <pc:docMk/>
            <pc:sldMk cId="2041902732" sldId="282"/>
            <ac:picMk id="9" creationId="{60D5CC76-FF7B-440D-A64D-DC105C28C42D}"/>
          </ac:picMkLst>
        </pc:picChg>
        <pc:picChg chg="add del mod ord modCrop">
          <ac:chgData name="Roy, Scott - OCFO-FMS, New Orleans, LA" userId="S::scott.roy@usda.gov::55ba4b5f-1935-453d-9d73-a177ba0b5bcf" providerId="AD" clId="Web-{C9119625-012B-48DE-8513-E6564D47CE82}" dt="2019-06-11T19:22:10.867" v="22"/>
          <ac:picMkLst>
            <pc:docMk/>
            <pc:sldMk cId="2041902732" sldId="282"/>
            <ac:picMk id="13" creationId="{CE73AD7A-7957-492B-9208-F14C599960CF}"/>
          </ac:picMkLst>
        </pc:picChg>
        <pc:picChg chg="add del mod ord modCrop">
          <ac:chgData name="Roy, Scott - OCFO-FMS, New Orleans, LA" userId="S::scott.roy@usda.gov::55ba4b5f-1935-453d-9d73-a177ba0b5bcf" providerId="AD" clId="Web-{C9119625-012B-48DE-8513-E6564D47CE82}" dt="2019-06-11T19:23:07.772" v="29"/>
          <ac:picMkLst>
            <pc:docMk/>
            <pc:sldMk cId="2041902732" sldId="282"/>
            <ac:picMk id="17" creationId="{69E55AC0-ABA8-47F6-8E55-19A257FE06BB}"/>
          </ac:picMkLst>
        </pc:picChg>
        <pc:picChg chg="add del mod ord modCrop">
          <ac:chgData name="Roy, Scott - OCFO-FMS, New Orleans, LA" userId="S::scott.roy@usda.gov::55ba4b5f-1935-453d-9d73-a177ba0b5bcf" providerId="AD" clId="Web-{C9119625-012B-48DE-8513-E6564D47CE82}" dt="2019-06-11T19:28:17.774" v="36"/>
          <ac:picMkLst>
            <pc:docMk/>
            <pc:sldMk cId="2041902732" sldId="282"/>
            <ac:picMk id="21" creationId="{36E7E07A-05D0-498C-AE98-0180B6821FC6}"/>
          </ac:picMkLst>
        </pc:picChg>
        <pc:picChg chg="add mod ord modCrop">
          <ac:chgData name="Roy, Scott - OCFO-FMS, New Orleans, LA" userId="S::scott.roy@usda.gov::55ba4b5f-1935-453d-9d73-a177ba0b5bcf" providerId="AD" clId="Web-{C9119625-012B-48DE-8513-E6564D47CE82}" dt="2019-06-11T19:31:23.385" v="50" actId="14100"/>
          <ac:picMkLst>
            <pc:docMk/>
            <pc:sldMk cId="2041902732" sldId="282"/>
            <ac:picMk id="25" creationId="{50D745FE-09B6-4CCE-9DF8-CEA1B7614819}"/>
          </ac:picMkLst>
        </pc:picChg>
      </pc:sldChg>
    </pc:docChg>
  </pc:docChgLst>
  <pc:docChgLst>
    <pc:chgData name="Timothy Howell" userId="be5b5dd9-38ad-4b55-9bee-07789a7628d5" providerId="ADAL" clId="{D9B5D890-2C6F-4DF1-8143-1DE97F125C3D}"/>
    <pc:docChg chg="undo custSel addSld delSld modSld">
      <pc:chgData name="Timothy Howell" userId="be5b5dd9-38ad-4b55-9bee-07789a7628d5" providerId="ADAL" clId="{D9B5D890-2C6F-4DF1-8143-1DE97F125C3D}" dt="2019-06-17T20:34:29.187" v="9779" actId="1035"/>
      <pc:docMkLst>
        <pc:docMk/>
      </pc:docMkLst>
      <pc:sldChg chg="modSp">
        <pc:chgData name="Timothy Howell" userId="be5b5dd9-38ad-4b55-9bee-07789a7628d5" providerId="ADAL" clId="{D9B5D890-2C6F-4DF1-8143-1DE97F125C3D}" dt="2019-06-07T00:09:06.505" v="210" actId="1036"/>
        <pc:sldMkLst>
          <pc:docMk/>
          <pc:sldMk cId="781500387" sldId="256"/>
        </pc:sldMkLst>
        <pc:spChg chg="mod">
          <ac:chgData name="Timothy Howell" userId="be5b5dd9-38ad-4b55-9bee-07789a7628d5" providerId="ADAL" clId="{D9B5D890-2C6F-4DF1-8143-1DE97F125C3D}" dt="2019-06-07T00:07:58.635" v="122" actId="20577"/>
          <ac:spMkLst>
            <pc:docMk/>
            <pc:sldMk cId="781500387" sldId="256"/>
            <ac:spMk id="2" creationId="{40E3C85C-68B4-4BE7-A497-186F89BBFAD1}"/>
          </ac:spMkLst>
        </pc:spChg>
        <pc:spChg chg="mod">
          <ac:chgData name="Timothy Howell" userId="be5b5dd9-38ad-4b55-9bee-07789a7628d5" providerId="ADAL" clId="{D9B5D890-2C6F-4DF1-8143-1DE97F125C3D}" dt="2019-06-07T00:09:06.505" v="210" actId="1036"/>
          <ac:spMkLst>
            <pc:docMk/>
            <pc:sldMk cId="781500387" sldId="256"/>
            <ac:spMk id="4" creationId="{C9465529-204B-4391-B17D-C10EBD2BFE4B}"/>
          </ac:spMkLst>
        </pc:spChg>
      </pc:sldChg>
      <pc:sldChg chg="delSp modSp add">
        <pc:chgData name="Timothy Howell" userId="be5b5dd9-38ad-4b55-9bee-07789a7628d5" providerId="ADAL" clId="{D9B5D890-2C6F-4DF1-8143-1DE97F125C3D}" dt="2019-06-17T19:25:03.363" v="8416" actId="2711"/>
        <pc:sldMkLst>
          <pc:docMk/>
          <pc:sldMk cId="3453620817" sldId="258"/>
        </pc:sldMkLst>
        <pc:spChg chg="mod">
          <ac:chgData name="Timothy Howell" userId="be5b5dd9-38ad-4b55-9bee-07789a7628d5" providerId="ADAL" clId="{D9B5D890-2C6F-4DF1-8143-1DE97F125C3D}" dt="2019-06-17T19:25:03.363" v="8416" actId="2711"/>
          <ac:spMkLst>
            <pc:docMk/>
            <pc:sldMk cId="3453620817" sldId="258"/>
            <ac:spMk id="2" creationId="{54E15BC7-8014-404B-BC58-579E79190CE9}"/>
          </ac:spMkLst>
        </pc:spChg>
        <pc:spChg chg="del">
          <ac:chgData name="Timothy Howell" userId="be5b5dd9-38ad-4b55-9bee-07789a7628d5" providerId="ADAL" clId="{D9B5D890-2C6F-4DF1-8143-1DE97F125C3D}" dt="2019-06-17T19:24:33.470" v="8412" actId="478"/>
          <ac:spMkLst>
            <pc:docMk/>
            <pc:sldMk cId="3453620817" sldId="258"/>
            <ac:spMk id="3" creationId="{5027E1EF-D885-4413-96A8-4224B71B3C7D}"/>
          </ac:spMkLst>
        </pc:spChg>
        <pc:spChg chg="mod">
          <ac:chgData name="Timothy Howell" userId="be5b5dd9-38ad-4b55-9bee-07789a7628d5" providerId="ADAL" clId="{D9B5D890-2C6F-4DF1-8143-1DE97F125C3D}" dt="2019-06-06T21:02:44.393" v="40" actId="20577"/>
          <ac:spMkLst>
            <pc:docMk/>
            <pc:sldMk cId="3453620817" sldId="258"/>
            <ac:spMk id="4" creationId="{27C3DEE8-7E83-47CF-AA40-A84752F2D044}"/>
          </ac:spMkLst>
        </pc:spChg>
      </pc:sldChg>
      <pc:sldChg chg="delSp modSp add">
        <pc:chgData name="Timothy Howell" userId="be5b5dd9-38ad-4b55-9bee-07789a7628d5" providerId="ADAL" clId="{D9B5D890-2C6F-4DF1-8143-1DE97F125C3D}" dt="2019-06-17T17:18:33.937" v="8384" actId="6549"/>
        <pc:sldMkLst>
          <pc:docMk/>
          <pc:sldMk cId="1086044476" sldId="259"/>
        </pc:sldMkLst>
        <pc:spChg chg="mod">
          <ac:chgData name="Timothy Howell" userId="be5b5dd9-38ad-4b55-9bee-07789a7628d5" providerId="ADAL" clId="{D9B5D890-2C6F-4DF1-8143-1DE97F125C3D}" dt="2019-06-17T17:18:33.937" v="8384" actId="6549"/>
          <ac:spMkLst>
            <pc:docMk/>
            <pc:sldMk cId="1086044476" sldId="259"/>
            <ac:spMk id="2" creationId="{D2AA1581-3CE7-4ABA-90C1-A26EC968BDBC}"/>
          </ac:spMkLst>
        </pc:spChg>
        <pc:spChg chg="del mod">
          <ac:chgData name="Timothy Howell" userId="be5b5dd9-38ad-4b55-9bee-07789a7628d5" providerId="ADAL" clId="{D9B5D890-2C6F-4DF1-8143-1DE97F125C3D}" dt="2019-06-07T00:13:40.637" v="392" actId="478"/>
          <ac:spMkLst>
            <pc:docMk/>
            <pc:sldMk cId="1086044476" sldId="259"/>
            <ac:spMk id="3" creationId="{E342AF96-D013-4A4C-A487-A81593D514E6}"/>
          </ac:spMkLst>
        </pc:spChg>
        <pc:spChg chg="mod">
          <ac:chgData name="Timothy Howell" userId="be5b5dd9-38ad-4b55-9bee-07789a7628d5" providerId="ADAL" clId="{D9B5D890-2C6F-4DF1-8143-1DE97F125C3D}" dt="2019-06-07T00:09:43.345" v="220" actId="20577"/>
          <ac:spMkLst>
            <pc:docMk/>
            <pc:sldMk cId="1086044476" sldId="259"/>
            <ac:spMk id="4" creationId="{AEFEBA0D-EDEF-475D-9A3B-62053A7BC509}"/>
          </ac:spMkLst>
        </pc:spChg>
      </pc:sldChg>
      <pc:sldChg chg="delSp modSp add">
        <pc:chgData name="Timothy Howell" userId="be5b5dd9-38ad-4b55-9bee-07789a7628d5" providerId="ADAL" clId="{D9B5D890-2C6F-4DF1-8143-1DE97F125C3D}" dt="2019-06-17T19:24:56.038" v="8415" actId="478"/>
        <pc:sldMkLst>
          <pc:docMk/>
          <pc:sldMk cId="3301694371" sldId="260"/>
        </pc:sldMkLst>
        <pc:spChg chg="mod">
          <ac:chgData name="Timothy Howell" userId="be5b5dd9-38ad-4b55-9bee-07789a7628d5" providerId="ADAL" clId="{D9B5D890-2C6F-4DF1-8143-1DE97F125C3D}" dt="2019-06-17T19:24:52.934" v="8414" actId="2711"/>
          <ac:spMkLst>
            <pc:docMk/>
            <pc:sldMk cId="3301694371" sldId="260"/>
            <ac:spMk id="2" creationId="{F2813ABB-3BE6-4CD9-9B1C-B3450A766A8C}"/>
          </ac:spMkLst>
        </pc:spChg>
        <pc:spChg chg="del">
          <ac:chgData name="Timothy Howell" userId="be5b5dd9-38ad-4b55-9bee-07789a7628d5" providerId="ADAL" clId="{D9B5D890-2C6F-4DF1-8143-1DE97F125C3D}" dt="2019-06-17T19:24:56.038" v="8415" actId="478"/>
          <ac:spMkLst>
            <pc:docMk/>
            <pc:sldMk cId="3301694371" sldId="260"/>
            <ac:spMk id="3" creationId="{90CDB41E-3524-4BED-A57F-6C45ED34B1FF}"/>
          </ac:spMkLst>
        </pc:spChg>
        <pc:spChg chg="mod">
          <ac:chgData name="Timothy Howell" userId="be5b5dd9-38ad-4b55-9bee-07789a7628d5" providerId="ADAL" clId="{D9B5D890-2C6F-4DF1-8143-1DE97F125C3D}" dt="2019-06-17T19:24:41.088" v="8413" actId="2711"/>
          <ac:spMkLst>
            <pc:docMk/>
            <pc:sldMk cId="3301694371" sldId="260"/>
            <ac:spMk id="4" creationId="{6C60C052-CB74-4440-A847-EEBFB9F9AABA}"/>
          </ac:spMkLst>
        </pc:spChg>
      </pc:sldChg>
      <pc:sldChg chg="addSp delSp modSp add del modTransition delAnim modAnim">
        <pc:chgData name="Timothy Howell" userId="be5b5dd9-38ad-4b55-9bee-07789a7628d5" providerId="ADAL" clId="{D9B5D890-2C6F-4DF1-8143-1DE97F125C3D}" dt="2019-06-17T19:23:22.988" v="8406" actId="2696"/>
        <pc:sldMkLst>
          <pc:docMk/>
          <pc:sldMk cId="1407339439" sldId="261"/>
        </pc:sldMkLst>
        <pc:spChg chg="mod">
          <ac:chgData name="Timothy Howell" userId="be5b5dd9-38ad-4b55-9bee-07789a7628d5" providerId="ADAL" clId="{D9B5D890-2C6F-4DF1-8143-1DE97F125C3D}" dt="2019-06-12T18:28:46.436" v="6847" actId="20577"/>
          <ac:spMkLst>
            <pc:docMk/>
            <pc:sldMk cId="1407339439" sldId="261"/>
            <ac:spMk id="2" creationId="{BCDE95E5-3BC1-4E3A-ACFB-BEFDC102EAFB}"/>
          </ac:spMkLst>
        </pc:spChg>
        <pc:spChg chg="del">
          <ac:chgData name="Timothy Howell" userId="be5b5dd9-38ad-4b55-9bee-07789a7628d5" providerId="ADAL" clId="{D9B5D890-2C6F-4DF1-8143-1DE97F125C3D}" dt="2019-06-07T02:28:27.418" v="2326" actId="478"/>
          <ac:spMkLst>
            <pc:docMk/>
            <pc:sldMk cId="1407339439" sldId="261"/>
            <ac:spMk id="3" creationId="{A377F434-A5BC-419E-9D96-5AC4D9D5F85D}"/>
          </ac:spMkLst>
        </pc:spChg>
        <pc:spChg chg="mod">
          <ac:chgData name="Timothy Howell" userId="be5b5dd9-38ad-4b55-9bee-07789a7628d5" providerId="ADAL" clId="{D9B5D890-2C6F-4DF1-8143-1DE97F125C3D}" dt="2019-06-07T00:14:35.081" v="436" actId="20577"/>
          <ac:spMkLst>
            <pc:docMk/>
            <pc:sldMk cId="1407339439" sldId="261"/>
            <ac:spMk id="4" creationId="{EBCFF2D1-37A3-441F-AA7C-243B6555AC18}"/>
          </ac:spMkLst>
        </pc:spChg>
        <pc:picChg chg="add del mod">
          <ac:chgData name="Timothy Howell" userId="be5b5dd9-38ad-4b55-9bee-07789a7628d5" providerId="ADAL" clId="{D9B5D890-2C6F-4DF1-8143-1DE97F125C3D}" dt="2019-06-07T00:18:38.246" v="473"/>
          <ac:picMkLst>
            <pc:docMk/>
            <pc:sldMk cId="1407339439" sldId="261"/>
            <ac:picMk id="5" creationId="{815F607E-D002-44A3-B276-D1793FE5B433}"/>
          </ac:picMkLst>
        </pc:picChg>
        <pc:picChg chg="add mod">
          <ac:chgData name="Timothy Howell" userId="be5b5dd9-38ad-4b55-9bee-07789a7628d5" providerId="ADAL" clId="{D9B5D890-2C6F-4DF1-8143-1DE97F125C3D}" dt="2019-06-07T00:20:22.654" v="480" actId="1036"/>
          <ac:picMkLst>
            <pc:docMk/>
            <pc:sldMk cId="1407339439" sldId="261"/>
            <ac:picMk id="6" creationId="{6AE344A1-1A42-4A59-841E-BB89DBE66671}"/>
          </ac:picMkLst>
        </pc:picChg>
        <pc:picChg chg="add del mod">
          <ac:chgData name="Timothy Howell" userId="be5b5dd9-38ad-4b55-9bee-07789a7628d5" providerId="ADAL" clId="{D9B5D890-2C6F-4DF1-8143-1DE97F125C3D}" dt="2019-06-07T02:29:27.003" v="2329" actId="478"/>
          <ac:picMkLst>
            <pc:docMk/>
            <pc:sldMk cId="1407339439" sldId="261"/>
            <ac:picMk id="7" creationId="{18B79B68-6BB8-4C20-ABC2-4C0DBF109459}"/>
          </ac:picMkLst>
        </pc:picChg>
        <pc:picChg chg="add del mod">
          <ac:chgData name="Timothy Howell" userId="be5b5dd9-38ad-4b55-9bee-07789a7628d5" providerId="ADAL" clId="{D9B5D890-2C6F-4DF1-8143-1DE97F125C3D}" dt="2019-06-07T02:29:26.128" v="2328" actId="478"/>
          <ac:picMkLst>
            <pc:docMk/>
            <pc:sldMk cId="1407339439" sldId="261"/>
            <ac:picMk id="8" creationId="{22BD5ACF-46F1-464F-885B-759CA091051A}"/>
          </ac:picMkLst>
        </pc:picChg>
      </pc:sldChg>
      <pc:sldChg chg="delSp modSp add del modTransition">
        <pc:chgData name="Timothy Howell" userId="be5b5dd9-38ad-4b55-9bee-07789a7628d5" providerId="ADAL" clId="{D9B5D890-2C6F-4DF1-8143-1DE97F125C3D}" dt="2019-06-17T19:23:24.633" v="8407" actId="2696"/>
        <pc:sldMkLst>
          <pc:docMk/>
          <pc:sldMk cId="1480767215" sldId="262"/>
        </pc:sldMkLst>
        <pc:spChg chg="mod">
          <ac:chgData name="Timothy Howell" userId="be5b5dd9-38ad-4b55-9bee-07789a7628d5" providerId="ADAL" clId="{D9B5D890-2C6F-4DF1-8143-1DE97F125C3D}" dt="2019-06-07T00:51:37.833" v="1191" actId="20577"/>
          <ac:spMkLst>
            <pc:docMk/>
            <pc:sldMk cId="1480767215" sldId="262"/>
            <ac:spMk id="2" creationId="{406B8384-3512-4A51-849E-87611B43DE3F}"/>
          </ac:spMkLst>
        </pc:spChg>
        <pc:spChg chg="del">
          <ac:chgData name="Timothy Howell" userId="be5b5dd9-38ad-4b55-9bee-07789a7628d5" providerId="ADAL" clId="{D9B5D890-2C6F-4DF1-8143-1DE97F125C3D}" dt="2019-06-07T02:28:25.051" v="2325" actId="478"/>
          <ac:spMkLst>
            <pc:docMk/>
            <pc:sldMk cId="1480767215" sldId="262"/>
            <ac:spMk id="3" creationId="{AF03EF7A-43BC-48EE-AC4A-5CEB5AF1B7B7}"/>
          </ac:spMkLst>
        </pc:spChg>
        <pc:spChg chg="mod">
          <ac:chgData name="Timothy Howell" userId="be5b5dd9-38ad-4b55-9bee-07789a7628d5" providerId="ADAL" clId="{D9B5D890-2C6F-4DF1-8143-1DE97F125C3D}" dt="2019-06-07T00:33:43.286" v="594" actId="20577"/>
          <ac:spMkLst>
            <pc:docMk/>
            <pc:sldMk cId="1480767215" sldId="262"/>
            <ac:spMk id="4" creationId="{DD4E06C7-1D25-4511-9CF4-1EDD18B5435A}"/>
          </ac:spMkLst>
        </pc:spChg>
      </pc:sldChg>
      <pc:sldChg chg="delSp modSp add del modTransition modAnim">
        <pc:chgData name="Timothy Howell" userId="be5b5dd9-38ad-4b55-9bee-07789a7628d5" providerId="ADAL" clId="{D9B5D890-2C6F-4DF1-8143-1DE97F125C3D}" dt="2019-06-17T19:23:25.823" v="8408" actId="2696"/>
        <pc:sldMkLst>
          <pc:docMk/>
          <pc:sldMk cId="2964179990" sldId="263"/>
        </pc:sldMkLst>
        <pc:spChg chg="mod">
          <ac:chgData name="Timothy Howell" userId="be5b5dd9-38ad-4b55-9bee-07789a7628d5" providerId="ADAL" clId="{D9B5D890-2C6F-4DF1-8143-1DE97F125C3D}" dt="2019-06-07T02:28:18.095" v="2323" actId="20577"/>
          <ac:spMkLst>
            <pc:docMk/>
            <pc:sldMk cId="2964179990" sldId="263"/>
            <ac:spMk id="2" creationId="{EC821461-CC63-4977-AA1A-B38806303510}"/>
          </ac:spMkLst>
        </pc:spChg>
        <pc:spChg chg="del">
          <ac:chgData name="Timothy Howell" userId="be5b5dd9-38ad-4b55-9bee-07789a7628d5" providerId="ADAL" clId="{D9B5D890-2C6F-4DF1-8143-1DE97F125C3D}" dt="2019-06-07T02:28:22.763" v="2324" actId="478"/>
          <ac:spMkLst>
            <pc:docMk/>
            <pc:sldMk cId="2964179990" sldId="263"/>
            <ac:spMk id="3" creationId="{75FA1710-F828-4155-BF02-7E3EFDF730F4}"/>
          </ac:spMkLst>
        </pc:spChg>
        <pc:spChg chg="mod">
          <ac:chgData name="Timothy Howell" userId="be5b5dd9-38ad-4b55-9bee-07789a7628d5" providerId="ADAL" clId="{D9B5D890-2C6F-4DF1-8143-1DE97F125C3D}" dt="2019-06-07T00:39:47.249" v="760"/>
          <ac:spMkLst>
            <pc:docMk/>
            <pc:sldMk cId="2964179990" sldId="263"/>
            <ac:spMk id="4" creationId="{E8E5E150-448B-4299-9D0A-A95548225CA8}"/>
          </ac:spMkLst>
        </pc:spChg>
      </pc:sldChg>
      <pc:sldChg chg="addSp delSp modSp add del modTransition delAnim modAnim">
        <pc:chgData name="Timothy Howell" userId="be5b5dd9-38ad-4b55-9bee-07789a7628d5" providerId="ADAL" clId="{D9B5D890-2C6F-4DF1-8143-1DE97F125C3D}" dt="2019-06-17T19:23:29.149" v="8409" actId="2696"/>
        <pc:sldMkLst>
          <pc:docMk/>
          <pc:sldMk cId="2989308288" sldId="264"/>
        </pc:sldMkLst>
        <pc:spChg chg="del">
          <ac:chgData name="Timothy Howell" userId="be5b5dd9-38ad-4b55-9bee-07789a7628d5" providerId="ADAL" clId="{D9B5D890-2C6F-4DF1-8143-1DE97F125C3D}" dt="2019-06-07T00:53:16.288" v="1276" actId="478"/>
          <ac:spMkLst>
            <pc:docMk/>
            <pc:sldMk cId="2989308288" sldId="264"/>
            <ac:spMk id="2" creationId="{80519DF1-2C4A-4C5C-A230-683BDE764037}"/>
          </ac:spMkLst>
        </pc:spChg>
        <pc:spChg chg="add del mod">
          <ac:chgData name="Timothy Howell" userId="be5b5dd9-38ad-4b55-9bee-07789a7628d5" providerId="ADAL" clId="{D9B5D890-2C6F-4DF1-8143-1DE97F125C3D}" dt="2019-06-07T16:27:02.568" v="3406" actId="478"/>
          <ac:spMkLst>
            <pc:docMk/>
            <pc:sldMk cId="2989308288" sldId="264"/>
            <ac:spMk id="3" creationId="{111A0F54-CA7C-4E8F-9BFF-58E892DE08B8}"/>
          </ac:spMkLst>
        </pc:spChg>
        <pc:spChg chg="del">
          <ac:chgData name="Timothy Howell" userId="be5b5dd9-38ad-4b55-9bee-07789a7628d5" providerId="ADAL" clId="{D9B5D890-2C6F-4DF1-8143-1DE97F125C3D}" dt="2019-06-07T00:58:03.711" v="1291" actId="931"/>
          <ac:spMkLst>
            <pc:docMk/>
            <pc:sldMk cId="2989308288" sldId="264"/>
            <ac:spMk id="3" creationId="{CF779CD8-6D5F-4D26-8AF9-001AD4EADC6A}"/>
          </ac:spMkLst>
        </pc:spChg>
        <pc:spChg chg="mod">
          <ac:chgData name="Timothy Howell" userId="be5b5dd9-38ad-4b55-9bee-07789a7628d5" providerId="ADAL" clId="{D9B5D890-2C6F-4DF1-8143-1DE97F125C3D}" dt="2019-06-07T00:52:34.216" v="1275" actId="20577"/>
          <ac:spMkLst>
            <pc:docMk/>
            <pc:sldMk cId="2989308288" sldId="264"/>
            <ac:spMk id="4" creationId="{607A7E20-32BA-4797-9856-46A3941B713E}"/>
          </ac:spMkLst>
        </pc:spChg>
        <pc:spChg chg="add del mod">
          <ac:chgData name="Timothy Howell" userId="be5b5dd9-38ad-4b55-9bee-07789a7628d5" providerId="ADAL" clId="{D9B5D890-2C6F-4DF1-8143-1DE97F125C3D}" dt="2019-06-07T16:28:14.271" v="3411" actId="478"/>
          <ac:spMkLst>
            <pc:docMk/>
            <pc:sldMk cId="2989308288" sldId="264"/>
            <ac:spMk id="5" creationId="{2B2F812A-080C-4FD7-BDD3-6F1FA77874EE}"/>
          </ac:spMkLst>
        </pc:spChg>
        <pc:spChg chg="add del mod">
          <ac:chgData name="Timothy Howell" userId="be5b5dd9-38ad-4b55-9bee-07789a7628d5" providerId="ADAL" clId="{D9B5D890-2C6F-4DF1-8143-1DE97F125C3D}" dt="2019-06-07T00:58:16.029" v="1296" actId="478"/>
          <ac:spMkLst>
            <pc:docMk/>
            <pc:sldMk cId="2989308288" sldId="264"/>
            <ac:spMk id="12" creationId="{7D1191D1-E797-4381-B72F-2E285E58C2A4}"/>
          </ac:spMkLst>
        </pc:spChg>
        <pc:picChg chg="add mod ord">
          <ac:chgData name="Timothy Howell" userId="be5b5dd9-38ad-4b55-9bee-07789a7628d5" providerId="ADAL" clId="{D9B5D890-2C6F-4DF1-8143-1DE97F125C3D}" dt="2019-06-08T16:55:41.032" v="6209" actId="1036"/>
          <ac:picMkLst>
            <pc:docMk/>
            <pc:sldMk cId="2989308288" sldId="264"/>
            <ac:picMk id="2" creationId="{DCF81B55-0671-4043-9CFD-2710E3615F5F}"/>
          </ac:picMkLst>
        </pc:picChg>
        <pc:picChg chg="add del">
          <ac:chgData name="Timothy Howell" userId="be5b5dd9-38ad-4b55-9bee-07789a7628d5" providerId="ADAL" clId="{D9B5D890-2C6F-4DF1-8143-1DE97F125C3D}" dt="2019-06-07T00:53:19.852" v="1278" actId="478"/>
          <ac:picMkLst>
            <pc:docMk/>
            <pc:sldMk cId="2989308288" sldId="264"/>
            <ac:picMk id="5" creationId="{E130415B-7066-46CE-8059-55F2A4E33102}"/>
          </ac:picMkLst>
        </pc:picChg>
        <pc:picChg chg="add del">
          <ac:chgData name="Timothy Howell" userId="be5b5dd9-38ad-4b55-9bee-07789a7628d5" providerId="ADAL" clId="{D9B5D890-2C6F-4DF1-8143-1DE97F125C3D}" dt="2019-06-07T00:53:42.057" v="1280"/>
          <ac:picMkLst>
            <pc:docMk/>
            <pc:sldMk cId="2989308288" sldId="264"/>
            <ac:picMk id="6" creationId="{7753942B-31DC-460E-A8C4-3DFDDFF3A2A0}"/>
          </ac:picMkLst>
        </pc:picChg>
        <pc:picChg chg="add mod ord">
          <ac:chgData name="Timothy Howell" userId="be5b5dd9-38ad-4b55-9bee-07789a7628d5" providerId="ADAL" clId="{D9B5D890-2C6F-4DF1-8143-1DE97F125C3D}" dt="2019-06-08T16:55:34.668" v="6194" actId="1036"/>
          <ac:picMkLst>
            <pc:docMk/>
            <pc:sldMk cId="2989308288" sldId="264"/>
            <ac:picMk id="7" creationId="{0E9B273F-B8D9-4AA9-A0A0-42D7D1A52A65}"/>
          </ac:picMkLst>
        </pc:picChg>
        <pc:picChg chg="add del mod">
          <ac:chgData name="Timothy Howell" userId="be5b5dd9-38ad-4b55-9bee-07789a7628d5" providerId="ADAL" clId="{D9B5D890-2C6F-4DF1-8143-1DE97F125C3D}" dt="2019-06-07T00:56:37.888" v="1290" actId="478"/>
          <ac:picMkLst>
            <pc:docMk/>
            <pc:sldMk cId="2989308288" sldId="264"/>
            <ac:picMk id="8" creationId="{70CF5644-D33F-442A-AB11-FF58F10ED1E4}"/>
          </ac:picMkLst>
        </pc:picChg>
        <pc:picChg chg="add del mod">
          <ac:chgData name="Timothy Howell" userId="be5b5dd9-38ad-4b55-9bee-07789a7628d5" providerId="ADAL" clId="{D9B5D890-2C6F-4DF1-8143-1DE97F125C3D}" dt="2019-06-07T00:58:12.831" v="1295" actId="478"/>
          <ac:picMkLst>
            <pc:docMk/>
            <pc:sldMk cId="2989308288" sldId="264"/>
            <ac:picMk id="10" creationId="{2B43F2A7-B94E-4518-88D1-99C7A62312C8}"/>
          </ac:picMkLst>
        </pc:picChg>
        <pc:picChg chg="add mod">
          <ac:chgData name="Timothy Howell" userId="be5b5dd9-38ad-4b55-9bee-07789a7628d5" providerId="ADAL" clId="{D9B5D890-2C6F-4DF1-8143-1DE97F125C3D}" dt="2019-06-07T16:28:10.273" v="3410" actId="14826"/>
          <ac:picMkLst>
            <pc:docMk/>
            <pc:sldMk cId="2989308288" sldId="264"/>
            <ac:picMk id="14" creationId="{8D19040A-C8C5-4C4F-BC23-3C227DD2D61F}"/>
          </ac:picMkLst>
        </pc:picChg>
        <pc:picChg chg="add del mod ord">
          <ac:chgData name="Timothy Howell" userId="be5b5dd9-38ad-4b55-9bee-07789a7628d5" providerId="ADAL" clId="{D9B5D890-2C6F-4DF1-8143-1DE97F125C3D}" dt="2019-06-07T14:12:58.802" v="2874" actId="478"/>
          <ac:picMkLst>
            <pc:docMk/>
            <pc:sldMk cId="2989308288" sldId="264"/>
            <ac:picMk id="15" creationId="{010D7732-6616-4F86-8961-0024EE03F94A}"/>
          </ac:picMkLst>
        </pc:picChg>
        <pc:picChg chg="add mod ord">
          <ac:chgData name="Timothy Howell" userId="be5b5dd9-38ad-4b55-9bee-07789a7628d5" providerId="ADAL" clId="{D9B5D890-2C6F-4DF1-8143-1DE97F125C3D}" dt="2019-06-07T16:28:47.036" v="3515" actId="1036"/>
          <ac:picMkLst>
            <pc:docMk/>
            <pc:sldMk cId="2989308288" sldId="264"/>
            <ac:picMk id="16" creationId="{82BC2C09-1E2F-4775-AB57-3D5C0D7126AE}"/>
          </ac:picMkLst>
        </pc:picChg>
        <pc:picChg chg="add mod">
          <ac:chgData name="Timothy Howell" userId="be5b5dd9-38ad-4b55-9bee-07789a7628d5" providerId="ADAL" clId="{D9B5D890-2C6F-4DF1-8143-1DE97F125C3D}" dt="2019-06-07T01:10:37.995" v="1412" actId="1076"/>
          <ac:picMkLst>
            <pc:docMk/>
            <pc:sldMk cId="2989308288" sldId="264"/>
            <ac:picMk id="17" creationId="{3B821307-04B7-47ED-93ED-ADD10D297BF8}"/>
          </ac:picMkLst>
        </pc:picChg>
        <pc:picChg chg="add mod">
          <ac:chgData name="Timothy Howell" userId="be5b5dd9-38ad-4b55-9bee-07789a7628d5" providerId="ADAL" clId="{D9B5D890-2C6F-4DF1-8143-1DE97F125C3D}" dt="2019-06-07T01:11:51.728" v="1417" actId="14100"/>
          <ac:picMkLst>
            <pc:docMk/>
            <pc:sldMk cId="2989308288" sldId="264"/>
            <ac:picMk id="18" creationId="{94CF166D-F813-4A9A-82C5-7BA7294325BE}"/>
          </ac:picMkLst>
        </pc:picChg>
        <pc:picChg chg="add mod ord">
          <ac:chgData name="Timothy Howell" userId="be5b5dd9-38ad-4b55-9bee-07789a7628d5" providerId="ADAL" clId="{D9B5D890-2C6F-4DF1-8143-1DE97F125C3D}" dt="2019-06-07T01:34:22.367" v="1902" actId="1036"/>
          <ac:picMkLst>
            <pc:docMk/>
            <pc:sldMk cId="2989308288" sldId="264"/>
            <ac:picMk id="19" creationId="{D17F44EB-9D8A-4E5A-8730-5355A3C971A3}"/>
          </ac:picMkLst>
        </pc:picChg>
        <pc:picChg chg="add mod ord">
          <ac:chgData name="Timothy Howell" userId="be5b5dd9-38ad-4b55-9bee-07789a7628d5" providerId="ADAL" clId="{D9B5D890-2C6F-4DF1-8143-1DE97F125C3D}" dt="2019-06-07T01:34:26.774" v="1906" actId="1036"/>
          <ac:picMkLst>
            <pc:docMk/>
            <pc:sldMk cId="2989308288" sldId="264"/>
            <ac:picMk id="20" creationId="{8CE03A37-523B-453A-A0FB-1D1ADA701409}"/>
          </ac:picMkLst>
        </pc:picChg>
        <pc:picChg chg="add mod ord">
          <ac:chgData name="Timothy Howell" userId="be5b5dd9-38ad-4b55-9bee-07789a7628d5" providerId="ADAL" clId="{D9B5D890-2C6F-4DF1-8143-1DE97F125C3D}" dt="2019-06-07T01:31:02.503" v="1857" actId="1037"/>
          <ac:picMkLst>
            <pc:docMk/>
            <pc:sldMk cId="2989308288" sldId="264"/>
            <ac:picMk id="21" creationId="{07060C1F-F03F-4349-AFEE-4273B25DEF4A}"/>
          </ac:picMkLst>
        </pc:picChg>
        <pc:picChg chg="add mod ord">
          <ac:chgData name="Timothy Howell" userId="be5b5dd9-38ad-4b55-9bee-07789a7628d5" providerId="ADAL" clId="{D9B5D890-2C6F-4DF1-8143-1DE97F125C3D}" dt="2019-06-08T16:55:34.668" v="6194" actId="1036"/>
          <ac:picMkLst>
            <pc:docMk/>
            <pc:sldMk cId="2989308288" sldId="264"/>
            <ac:picMk id="23" creationId="{5DB7FBD0-DD4F-49DB-8F3D-872AB1ED6A17}"/>
          </ac:picMkLst>
        </pc:picChg>
        <pc:picChg chg="add mod">
          <ac:chgData name="Timothy Howell" userId="be5b5dd9-38ad-4b55-9bee-07789a7628d5" providerId="ADAL" clId="{D9B5D890-2C6F-4DF1-8143-1DE97F125C3D}" dt="2019-06-07T01:29:56.244" v="1820" actId="14100"/>
          <ac:picMkLst>
            <pc:docMk/>
            <pc:sldMk cId="2989308288" sldId="264"/>
            <ac:picMk id="24" creationId="{1E376CD8-4AE2-485E-A689-3A48783A3863}"/>
          </ac:picMkLst>
        </pc:picChg>
        <pc:picChg chg="add del">
          <ac:chgData name="Timothy Howell" userId="be5b5dd9-38ad-4b55-9bee-07789a7628d5" providerId="ADAL" clId="{D9B5D890-2C6F-4DF1-8143-1DE97F125C3D}" dt="2019-06-07T01:38:59.706" v="1920"/>
          <ac:picMkLst>
            <pc:docMk/>
            <pc:sldMk cId="2989308288" sldId="264"/>
            <ac:picMk id="25" creationId="{B164557C-562C-4B00-96B0-B1A4ED4E7943}"/>
          </ac:picMkLst>
        </pc:picChg>
        <pc:picChg chg="add mod">
          <ac:chgData name="Timothy Howell" userId="be5b5dd9-38ad-4b55-9bee-07789a7628d5" providerId="ADAL" clId="{D9B5D890-2C6F-4DF1-8143-1DE97F125C3D}" dt="2019-06-07T16:28:29.680" v="3422" actId="1035"/>
          <ac:picMkLst>
            <pc:docMk/>
            <pc:sldMk cId="2989308288" sldId="264"/>
            <ac:picMk id="26" creationId="{505D43D4-345E-43EB-9231-72AEA46449F7}"/>
          </ac:picMkLst>
        </pc:picChg>
        <pc:picChg chg="add del mod">
          <ac:chgData name="Timothy Howell" userId="be5b5dd9-38ad-4b55-9bee-07789a7628d5" providerId="ADAL" clId="{D9B5D890-2C6F-4DF1-8143-1DE97F125C3D}" dt="2019-06-07T01:44:25.414" v="1995" actId="478"/>
          <ac:picMkLst>
            <pc:docMk/>
            <pc:sldMk cId="2989308288" sldId="264"/>
            <ac:picMk id="27" creationId="{BF1FAF2F-61AF-476A-9754-B681C6841F56}"/>
          </ac:picMkLst>
        </pc:picChg>
        <pc:picChg chg="add mod">
          <ac:chgData name="Timothy Howell" userId="be5b5dd9-38ad-4b55-9bee-07789a7628d5" providerId="ADAL" clId="{D9B5D890-2C6F-4DF1-8143-1DE97F125C3D}" dt="2019-06-07T01:47:20.333" v="2095" actId="1035"/>
          <ac:picMkLst>
            <pc:docMk/>
            <pc:sldMk cId="2989308288" sldId="264"/>
            <ac:picMk id="28" creationId="{F9E96302-0DB5-4BA9-A9E5-A9C8A1F1CB72}"/>
          </ac:picMkLst>
        </pc:picChg>
        <pc:picChg chg="add mod">
          <ac:chgData name="Timothy Howell" userId="be5b5dd9-38ad-4b55-9bee-07789a7628d5" providerId="ADAL" clId="{D9B5D890-2C6F-4DF1-8143-1DE97F125C3D}" dt="2019-06-07T01:55:10.774" v="2120" actId="1035"/>
          <ac:picMkLst>
            <pc:docMk/>
            <pc:sldMk cId="2989308288" sldId="264"/>
            <ac:picMk id="29" creationId="{35D083C3-B0E1-4B57-93A7-FF33629CA2AE}"/>
          </ac:picMkLst>
        </pc:picChg>
        <pc:picChg chg="add del">
          <ac:chgData name="Timothy Howell" userId="be5b5dd9-38ad-4b55-9bee-07789a7628d5" providerId="ADAL" clId="{D9B5D890-2C6F-4DF1-8143-1DE97F125C3D}" dt="2019-06-07T01:56:05.725" v="2126" actId="478"/>
          <ac:picMkLst>
            <pc:docMk/>
            <pc:sldMk cId="2989308288" sldId="264"/>
            <ac:picMk id="30" creationId="{EBC68B92-3FE7-477F-83DB-ADE4AFA14566}"/>
          </ac:picMkLst>
        </pc:picChg>
        <pc:picChg chg="add mod">
          <ac:chgData name="Timothy Howell" userId="be5b5dd9-38ad-4b55-9bee-07789a7628d5" providerId="ADAL" clId="{D9B5D890-2C6F-4DF1-8143-1DE97F125C3D}" dt="2019-06-07T01:56:21.043" v="2131" actId="14100"/>
          <ac:picMkLst>
            <pc:docMk/>
            <pc:sldMk cId="2989308288" sldId="264"/>
            <ac:picMk id="31" creationId="{BE92DC6E-8993-46D9-96CB-C0F39A42FBDC}"/>
          </ac:picMkLst>
        </pc:picChg>
        <pc:picChg chg="add mod">
          <ac:chgData name="Timothy Howell" userId="be5b5dd9-38ad-4b55-9bee-07789a7628d5" providerId="ADAL" clId="{D9B5D890-2C6F-4DF1-8143-1DE97F125C3D}" dt="2019-06-07T02:16:29.174" v="2266" actId="1076"/>
          <ac:picMkLst>
            <pc:docMk/>
            <pc:sldMk cId="2989308288" sldId="264"/>
            <ac:picMk id="32" creationId="{255EB7B1-4DA6-4F89-87F3-053937E3D597}"/>
          </ac:picMkLst>
        </pc:picChg>
        <pc:picChg chg="add mod">
          <ac:chgData name="Timothy Howell" userId="be5b5dd9-38ad-4b55-9bee-07789a7628d5" providerId="ADAL" clId="{D9B5D890-2C6F-4DF1-8143-1DE97F125C3D}" dt="2019-06-07T02:04:51.555" v="2170" actId="1035"/>
          <ac:picMkLst>
            <pc:docMk/>
            <pc:sldMk cId="2989308288" sldId="264"/>
            <ac:picMk id="33" creationId="{6C9B49C8-25CF-4B9F-B92C-978B5FA4518F}"/>
          </ac:picMkLst>
        </pc:picChg>
        <pc:picChg chg="add del">
          <ac:chgData name="Timothy Howell" userId="be5b5dd9-38ad-4b55-9bee-07789a7628d5" providerId="ADAL" clId="{D9B5D890-2C6F-4DF1-8143-1DE97F125C3D}" dt="2019-06-07T02:02:11.336" v="2161"/>
          <ac:picMkLst>
            <pc:docMk/>
            <pc:sldMk cId="2989308288" sldId="264"/>
            <ac:picMk id="34" creationId="{97FD43F4-CD5F-47D0-937F-ECBE7D40A22A}"/>
          </ac:picMkLst>
        </pc:picChg>
        <pc:picChg chg="add mod">
          <ac:chgData name="Timothy Howell" userId="be5b5dd9-38ad-4b55-9bee-07789a7628d5" providerId="ADAL" clId="{D9B5D890-2C6F-4DF1-8143-1DE97F125C3D}" dt="2019-06-07T02:02:17.785" v="2163" actId="1076"/>
          <ac:picMkLst>
            <pc:docMk/>
            <pc:sldMk cId="2989308288" sldId="264"/>
            <ac:picMk id="35" creationId="{EB062409-F3C6-43A8-B6A8-449FAE3792F1}"/>
          </ac:picMkLst>
        </pc:picChg>
        <pc:picChg chg="add mod">
          <ac:chgData name="Timothy Howell" userId="be5b5dd9-38ad-4b55-9bee-07789a7628d5" providerId="ADAL" clId="{D9B5D890-2C6F-4DF1-8143-1DE97F125C3D}" dt="2019-06-07T02:17:04.100" v="2300" actId="1035"/>
          <ac:picMkLst>
            <pc:docMk/>
            <pc:sldMk cId="2989308288" sldId="264"/>
            <ac:picMk id="36" creationId="{11AAFED8-FEE7-48EF-B41D-80869D3EEEA7}"/>
          </ac:picMkLst>
        </pc:picChg>
        <pc:picChg chg="add mod">
          <ac:chgData name="Timothy Howell" userId="be5b5dd9-38ad-4b55-9bee-07789a7628d5" providerId="ADAL" clId="{D9B5D890-2C6F-4DF1-8143-1DE97F125C3D}" dt="2019-06-07T02:16:30.537" v="2267" actId="1076"/>
          <ac:picMkLst>
            <pc:docMk/>
            <pc:sldMk cId="2989308288" sldId="264"/>
            <ac:picMk id="37" creationId="{05EC5DB4-0987-40C8-8C68-97A9EC1A1277}"/>
          </ac:picMkLst>
        </pc:picChg>
        <pc:picChg chg="add mod ord">
          <ac:chgData name="Timothy Howell" userId="be5b5dd9-38ad-4b55-9bee-07789a7628d5" providerId="ADAL" clId="{D9B5D890-2C6F-4DF1-8143-1DE97F125C3D}" dt="2019-06-07T16:29:34.904" v="3530" actId="1036"/>
          <ac:picMkLst>
            <pc:docMk/>
            <pc:sldMk cId="2989308288" sldId="264"/>
            <ac:picMk id="38" creationId="{61332DD4-62CF-4B30-AE3D-0256D74182C3}"/>
          </ac:picMkLst>
        </pc:picChg>
        <pc:picChg chg="add mod">
          <ac:chgData name="Timothy Howell" userId="be5b5dd9-38ad-4b55-9bee-07789a7628d5" providerId="ADAL" clId="{D9B5D890-2C6F-4DF1-8143-1DE97F125C3D}" dt="2019-06-07T02:37:44.656" v="2361" actId="14100"/>
          <ac:picMkLst>
            <pc:docMk/>
            <pc:sldMk cId="2989308288" sldId="264"/>
            <ac:picMk id="39" creationId="{0E9B800E-1727-498F-B09E-9A334AD09A49}"/>
          </ac:picMkLst>
        </pc:picChg>
      </pc:sldChg>
      <pc:sldChg chg="delSp modSp add delAnim modAnim">
        <pc:chgData name="Timothy Howell" userId="be5b5dd9-38ad-4b55-9bee-07789a7628d5" providerId="ADAL" clId="{D9B5D890-2C6F-4DF1-8143-1DE97F125C3D}" dt="2019-06-12T18:29:37.286" v="6855" actId="20577"/>
        <pc:sldMkLst>
          <pc:docMk/>
          <pc:sldMk cId="239068688" sldId="265"/>
        </pc:sldMkLst>
        <pc:spChg chg="mod">
          <ac:chgData name="Timothy Howell" userId="be5b5dd9-38ad-4b55-9bee-07789a7628d5" providerId="ADAL" clId="{D9B5D890-2C6F-4DF1-8143-1DE97F125C3D}" dt="2019-06-12T18:29:37.286" v="6855" actId="20577"/>
          <ac:spMkLst>
            <pc:docMk/>
            <pc:sldMk cId="239068688" sldId="265"/>
            <ac:spMk id="2" creationId="{BCDE95E5-3BC1-4E3A-ACFB-BEFDC102EAFB}"/>
          </ac:spMkLst>
        </pc:spChg>
        <pc:picChg chg="del">
          <ac:chgData name="Timothy Howell" userId="be5b5dd9-38ad-4b55-9bee-07789a7628d5" providerId="ADAL" clId="{D9B5D890-2C6F-4DF1-8143-1DE97F125C3D}" dt="2019-06-07T02:29:54.117" v="2335" actId="478"/>
          <ac:picMkLst>
            <pc:docMk/>
            <pc:sldMk cId="239068688" sldId="265"/>
            <ac:picMk id="6" creationId="{6AE344A1-1A42-4A59-841E-BB89DBE66671}"/>
          </ac:picMkLst>
        </pc:picChg>
        <pc:picChg chg="mod">
          <ac:chgData name="Timothy Howell" userId="be5b5dd9-38ad-4b55-9bee-07789a7628d5" providerId="ADAL" clId="{D9B5D890-2C6F-4DF1-8143-1DE97F125C3D}" dt="2019-06-07T02:29:55.630" v="2336" actId="1076"/>
          <ac:picMkLst>
            <pc:docMk/>
            <pc:sldMk cId="239068688" sldId="265"/>
            <ac:picMk id="7" creationId="{18B79B68-6BB8-4C20-ABC2-4C0DBF109459}"/>
          </ac:picMkLst>
        </pc:picChg>
        <pc:picChg chg="del">
          <ac:chgData name="Timothy Howell" userId="be5b5dd9-38ad-4b55-9bee-07789a7628d5" providerId="ADAL" clId="{D9B5D890-2C6F-4DF1-8143-1DE97F125C3D}" dt="2019-06-07T02:29:44.276" v="2332" actId="478"/>
          <ac:picMkLst>
            <pc:docMk/>
            <pc:sldMk cId="239068688" sldId="265"/>
            <ac:picMk id="8" creationId="{22BD5ACF-46F1-464F-885B-759CA091051A}"/>
          </ac:picMkLst>
        </pc:picChg>
      </pc:sldChg>
      <pc:sldChg chg="addSp delSp modSp add">
        <pc:chgData name="Timothy Howell" userId="be5b5dd9-38ad-4b55-9bee-07789a7628d5" providerId="ADAL" clId="{D9B5D890-2C6F-4DF1-8143-1DE97F125C3D}" dt="2019-06-07T02:54:26.691" v="2460" actId="20577"/>
        <pc:sldMkLst>
          <pc:docMk/>
          <pc:sldMk cId="4060177601" sldId="266"/>
        </pc:sldMkLst>
        <pc:spChg chg="del">
          <ac:chgData name="Timothy Howell" userId="be5b5dd9-38ad-4b55-9bee-07789a7628d5" providerId="ADAL" clId="{D9B5D890-2C6F-4DF1-8143-1DE97F125C3D}" dt="2019-06-07T02:53:38.320" v="2385" actId="478"/>
          <ac:spMkLst>
            <pc:docMk/>
            <pc:sldMk cId="4060177601" sldId="266"/>
            <ac:spMk id="2" creationId="{817EAAF0-2289-4BE2-9AD0-35750797E7F6}"/>
          </ac:spMkLst>
        </pc:spChg>
        <pc:spChg chg="del">
          <ac:chgData name="Timothy Howell" userId="be5b5dd9-38ad-4b55-9bee-07789a7628d5" providerId="ADAL" clId="{D9B5D890-2C6F-4DF1-8143-1DE97F125C3D}" dt="2019-06-07T02:53:40.036" v="2386" actId="478"/>
          <ac:spMkLst>
            <pc:docMk/>
            <pc:sldMk cId="4060177601" sldId="266"/>
            <ac:spMk id="3" creationId="{25680267-A2F8-4B26-A239-46C025017193}"/>
          </ac:spMkLst>
        </pc:spChg>
        <pc:spChg chg="mod">
          <ac:chgData name="Timothy Howell" userId="be5b5dd9-38ad-4b55-9bee-07789a7628d5" providerId="ADAL" clId="{D9B5D890-2C6F-4DF1-8143-1DE97F125C3D}" dt="2019-06-07T02:53:26.702" v="2383" actId="20577"/>
          <ac:spMkLst>
            <pc:docMk/>
            <pc:sldMk cId="4060177601" sldId="266"/>
            <ac:spMk id="4" creationId="{9AC36724-FDB0-4D83-A289-86A57E077196}"/>
          </ac:spMkLst>
        </pc:spChg>
        <pc:spChg chg="add mod">
          <ac:chgData name="Timothy Howell" userId="be5b5dd9-38ad-4b55-9bee-07789a7628d5" providerId="ADAL" clId="{D9B5D890-2C6F-4DF1-8143-1DE97F125C3D}" dt="2019-06-07T02:54:26.691" v="2460" actId="20577"/>
          <ac:spMkLst>
            <pc:docMk/>
            <pc:sldMk cId="4060177601" sldId="266"/>
            <ac:spMk id="5" creationId="{37366E59-1F41-45BC-87B8-1179737112AE}"/>
          </ac:spMkLst>
        </pc:spChg>
      </pc:sldChg>
      <pc:sldChg chg="addSp delSp modSp add modAnim">
        <pc:chgData name="Timothy Howell" userId="be5b5dd9-38ad-4b55-9bee-07789a7628d5" providerId="ADAL" clId="{D9B5D890-2C6F-4DF1-8143-1DE97F125C3D}" dt="2019-06-07T15:08:12.700" v="3127" actId="6549"/>
        <pc:sldMkLst>
          <pc:docMk/>
          <pc:sldMk cId="4118817702" sldId="267"/>
        </pc:sldMkLst>
        <pc:spChg chg="del">
          <ac:chgData name="Timothy Howell" userId="be5b5dd9-38ad-4b55-9bee-07789a7628d5" providerId="ADAL" clId="{D9B5D890-2C6F-4DF1-8143-1DE97F125C3D}" dt="2019-06-07T02:54:57.129" v="2473"/>
          <ac:spMkLst>
            <pc:docMk/>
            <pc:sldMk cId="4118817702" sldId="267"/>
            <ac:spMk id="2" creationId="{02735726-BA99-46EA-830D-E114E753E316}"/>
          </ac:spMkLst>
        </pc:spChg>
        <pc:spChg chg="del">
          <ac:chgData name="Timothy Howell" userId="be5b5dd9-38ad-4b55-9bee-07789a7628d5" providerId="ADAL" clId="{D9B5D890-2C6F-4DF1-8143-1DE97F125C3D}" dt="2019-06-07T02:56:43.093" v="2647" actId="478"/>
          <ac:spMkLst>
            <pc:docMk/>
            <pc:sldMk cId="4118817702" sldId="267"/>
            <ac:spMk id="3" creationId="{B872DF7F-2EE2-4045-9330-27545E9777FA}"/>
          </ac:spMkLst>
        </pc:spChg>
        <pc:spChg chg="mod">
          <ac:chgData name="Timothy Howell" userId="be5b5dd9-38ad-4b55-9bee-07789a7628d5" providerId="ADAL" clId="{D9B5D890-2C6F-4DF1-8143-1DE97F125C3D}" dt="2019-06-07T02:54:54.838" v="2472" actId="20577"/>
          <ac:spMkLst>
            <pc:docMk/>
            <pc:sldMk cId="4118817702" sldId="267"/>
            <ac:spMk id="4" creationId="{57AB39FA-C86B-434D-9BC6-2AAEA5FD4EE6}"/>
          </ac:spMkLst>
        </pc:spChg>
        <pc:spChg chg="add mod">
          <ac:chgData name="Timothy Howell" userId="be5b5dd9-38ad-4b55-9bee-07789a7628d5" providerId="ADAL" clId="{D9B5D890-2C6F-4DF1-8143-1DE97F125C3D}" dt="2019-06-07T15:08:12.700" v="3127" actId="6549"/>
          <ac:spMkLst>
            <pc:docMk/>
            <pc:sldMk cId="4118817702" sldId="267"/>
            <ac:spMk id="5" creationId="{E0AE26AE-0CD3-409D-8435-0653C3C3D616}"/>
          </ac:spMkLst>
        </pc:spChg>
      </pc:sldChg>
      <pc:sldChg chg="addSp delSp modSp add addAnim delAnim modAnim">
        <pc:chgData name="Timothy Howell" userId="be5b5dd9-38ad-4b55-9bee-07789a7628d5" providerId="ADAL" clId="{D9B5D890-2C6F-4DF1-8143-1DE97F125C3D}" dt="2019-06-07T19:47:47.767" v="5523"/>
        <pc:sldMkLst>
          <pc:docMk/>
          <pc:sldMk cId="2354679047" sldId="268"/>
        </pc:sldMkLst>
        <pc:spChg chg="del">
          <ac:chgData name="Timothy Howell" userId="be5b5dd9-38ad-4b55-9bee-07789a7628d5" providerId="ADAL" clId="{D9B5D890-2C6F-4DF1-8143-1DE97F125C3D}" dt="2019-06-07T02:56:38.745" v="2645" actId="478"/>
          <ac:spMkLst>
            <pc:docMk/>
            <pc:sldMk cId="2354679047" sldId="268"/>
            <ac:spMk id="2" creationId="{BF2924B5-7DA9-47F5-B7D4-EF025EADF13C}"/>
          </ac:spMkLst>
        </pc:spChg>
        <pc:spChg chg="del">
          <ac:chgData name="Timothy Howell" userId="be5b5dd9-38ad-4b55-9bee-07789a7628d5" providerId="ADAL" clId="{D9B5D890-2C6F-4DF1-8143-1DE97F125C3D}" dt="2019-06-07T02:56:39.964" v="2646" actId="478"/>
          <ac:spMkLst>
            <pc:docMk/>
            <pc:sldMk cId="2354679047" sldId="268"/>
            <ac:spMk id="3" creationId="{CB0772AE-B4B3-4702-B7B4-353FCE60A3C2}"/>
          </ac:spMkLst>
        </pc:spChg>
        <pc:spChg chg="mod">
          <ac:chgData name="Timothy Howell" userId="be5b5dd9-38ad-4b55-9bee-07789a7628d5" providerId="ADAL" clId="{D9B5D890-2C6F-4DF1-8143-1DE97F125C3D}" dt="2019-06-07T18:15:32.116" v="4687" actId="1076"/>
          <ac:spMkLst>
            <pc:docMk/>
            <pc:sldMk cId="2354679047" sldId="268"/>
            <ac:spMk id="4" creationId="{59B07350-DDDE-4E54-B927-AA0DDE657478}"/>
          </ac:spMkLst>
        </pc:spChg>
        <pc:spChg chg="add del mod">
          <ac:chgData name="Timothy Howell" userId="be5b5dd9-38ad-4b55-9bee-07789a7628d5" providerId="ADAL" clId="{D9B5D890-2C6F-4DF1-8143-1DE97F125C3D}" dt="2019-06-07T16:30:48.463" v="3777" actId="478"/>
          <ac:spMkLst>
            <pc:docMk/>
            <pc:sldMk cId="2354679047" sldId="268"/>
            <ac:spMk id="14" creationId="{007AF85B-2BBC-420A-B191-3A028234068E}"/>
          </ac:spMkLst>
        </pc:spChg>
        <pc:spChg chg="add del mod">
          <ac:chgData name="Timothy Howell" userId="be5b5dd9-38ad-4b55-9bee-07789a7628d5" providerId="ADAL" clId="{D9B5D890-2C6F-4DF1-8143-1DE97F125C3D}" dt="2019-06-07T16:31:09.047" v="3779" actId="478"/>
          <ac:spMkLst>
            <pc:docMk/>
            <pc:sldMk cId="2354679047" sldId="268"/>
            <ac:spMk id="15" creationId="{813AB841-CBC6-4967-BE49-F6E9745FF64E}"/>
          </ac:spMkLst>
        </pc:spChg>
        <pc:picChg chg="add mod ord">
          <ac:chgData name="Timothy Howell" userId="be5b5dd9-38ad-4b55-9bee-07789a7628d5" providerId="ADAL" clId="{D9B5D890-2C6F-4DF1-8143-1DE97F125C3D}" dt="2019-06-07T18:17:15.528" v="5372" actId="1076"/>
          <ac:picMkLst>
            <pc:docMk/>
            <pc:sldMk cId="2354679047" sldId="268"/>
            <ac:picMk id="2" creationId="{13A80455-E0CC-41A8-8B69-B2E808334634}"/>
          </ac:picMkLst>
        </pc:picChg>
        <pc:picChg chg="add mod">
          <ac:chgData name="Timothy Howell" userId="be5b5dd9-38ad-4b55-9bee-07789a7628d5" providerId="ADAL" clId="{D9B5D890-2C6F-4DF1-8143-1DE97F125C3D}" dt="2019-06-07T18:17:14.444" v="5370" actId="1076"/>
          <ac:picMkLst>
            <pc:docMk/>
            <pc:sldMk cId="2354679047" sldId="268"/>
            <ac:picMk id="3" creationId="{DE59AF30-56E9-4510-858D-B5A7E5025AE1}"/>
          </ac:picMkLst>
        </pc:picChg>
        <pc:picChg chg="add mod">
          <ac:chgData name="Timothy Howell" userId="be5b5dd9-38ad-4b55-9bee-07789a7628d5" providerId="ADAL" clId="{D9B5D890-2C6F-4DF1-8143-1DE97F125C3D}" dt="2019-06-07T18:17:15.085" v="5371" actId="1076"/>
          <ac:picMkLst>
            <pc:docMk/>
            <pc:sldMk cId="2354679047" sldId="268"/>
            <ac:picMk id="5" creationId="{894006A1-247E-4BF0-821A-5CB1863EBD3D}"/>
          </ac:picMkLst>
        </pc:picChg>
        <pc:picChg chg="add del mod">
          <ac:chgData name="Timothy Howell" userId="be5b5dd9-38ad-4b55-9bee-07789a7628d5" providerId="ADAL" clId="{D9B5D890-2C6F-4DF1-8143-1DE97F125C3D}" dt="2019-06-07T16:31:06.219" v="3778" actId="14826"/>
          <ac:picMkLst>
            <pc:docMk/>
            <pc:sldMk cId="2354679047" sldId="268"/>
            <ac:picMk id="6" creationId="{67662BAB-2F10-40E9-B11D-AAF695771321}"/>
          </ac:picMkLst>
        </pc:picChg>
        <pc:picChg chg="add mod ord">
          <ac:chgData name="Timothy Howell" userId="be5b5dd9-38ad-4b55-9bee-07789a7628d5" providerId="ADAL" clId="{D9B5D890-2C6F-4DF1-8143-1DE97F125C3D}" dt="2019-06-07T17:46:27.500" v="4446" actId="166"/>
          <ac:picMkLst>
            <pc:docMk/>
            <pc:sldMk cId="2354679047" sldId="268"/>
            <ac:picMk id="7" creationId="{D62FD40A-BD5B-4D9B-86FF-67C1A1F611D2}"/>
          </ac:picMkLst>
        </pc:picChg>
        <pc:picChg chg="add mod">
          <ac:chgData name="Timothy Howell" userId="be5b5dd9-38ad-4b55-9bee-07789a7628d5" providerId="ADAL" clId="{D9B5D890-2C6F-4DF1-8143-1DE97F125C3D}" dt="2019-06-07T15:00:06.136" v="3060" actId="1035"/>
          <ac:picMkLst>
            <pc:docMk/>
            <pc:sldMk cId="2354679047" sldId="268"/>
            <ac:picMk id="8" creationId="{AD1C2EA0-5F9E-43AC-8795-BA67B149AB65}"/>
          </ac:picMkLst>
        </pc:picChg>
        <pc:picChg chg="add mod ord">
          <ac:chgData name="Timothy Howell" userId="be5b5dd9-38ad-4b55-9bee-07789a7628d5" providerId="ADAL" clId="{D9B5D890-2C6F-4DF1-8143-1DE97F125C3D}" dt="2019-06-07T16:08:08.283" v="3328" actId="171"/>
          <ac:picMkLst>
            <pc:docMk/>
            <pc:sldMk cId="2354679047" sldId="268"/>
            <ac:picMk id="9" creationId="{09AD284F-C312-42B2-BFD6-CEA3B593029A}"/>
          </ac:picMkLst>
        </pc:picChg>
        <pc:picChg chg="add mod ord">
          <ac:chgData name="Timothy Howell" userId="be5b5dd9-38ad-4b55-9bee-07789a7628d5" providerId="ADAL" clId="{D9B5D890-2C6F-4DF1-8143-1DE97F125C3D}" dt="2019-06-07T18:17:15.753" v="5373" actId="1036"/>
          <ac:picMkLst>
            <pc:docMk/>
            <pc:sldMk cId="2354679047" sldId="268"/>
            <ac:picMk id="10" creationId="{A163BE68-C456-4040-A444-899D3CF3FE3C}"/>
          </ac:picMkLst>
        </pc:picChg>
        <pc:picChg chg="add mod">
          <ac:chgData name="Timothy Howell" userId="be5b5dd9-38ad-4b55-9bee-07789a7628d5" providerId="ADAL" clId="{D9B5D890-2C6F-4DF1-8143-1DE97F125C3D}" dt="2019-06-07T16:15:10.065" v="3362" actId="1038"/>
          <ac:picMkLst>
            <pc:docMk/>
            <pc:sldMk cId="2354679047" sldId="268"/>
            <ac:picMk id="11" creationId="{22D577F5-1766-4FD5-85DD-18F99E7B945C}"/>
          </ac:picMkLst>
        </pc:picChg>
        <pc:picChg chg="add mod">
          <ac:chgData name="Timothy Howell" userId="be5b5dd9-38ad-4b55-9bee-07789a7628d5" providerId="ADAL" clId="{D9B5D890-2C6F-4DF1-8143-1DE97F125C3D}" dt="2019-06-07T16:17:40.112" v="3376" actId="1037"/>
          <ac:picMkLst>
            <pc:docMk/>
            <pc:sldMk cId="2354679047" sldId="268"/>
            <ac:picMk id="12" creationId="{E919CDDC-BC33-4586-9DDC-9C74523FD36F}"/>
          </ac:picMkLst>
        </pc:picChg>
        <pc:picChg chg="add mod ord">
          <ac:chgData name="Timothy Howell" userId="be5b5dd9-38ad-4b55-9bee-07789a7628d5" providerId="ADAL" clId="{D9B5D890-2C6F-4DF1-8143-1DE97F125C3D}" dt="2019-06-07T18:17:15.753" v="5373" actId="1036"/>
          <ac:picMkLst>
            <pc:docMk/>
            <pc:sldMk cId="2354679047" sldId="268"/>
            <ac:picMk id="13" creationId="{B8A80B11-EAE1-4885-A057-E36A58842E26}"/>
          </ac:picMkLst>
        </pc:picChg>
        <pc:picChg chg="add del mod">
          <ac:chgData name="Timothy Howell" userId="be5b5dd9-38ad-4b55-9bee-07789a7628d5" providerId="ADAL" clId="{D9B5D890-2C6F-4DF1-8143-1DE97F125C3D}" dt="2019-06-07T16:36:49.306" v="4101" actId="478"/>
          <ac:picMkLst>
            <pc:docMk/>
            <pc:sldMk cId="2354679047" sldId="268"/>
            <ac:picMk id="16" creationId="{179A6880-231D-492C-BD94-400BA5DB2A64}"/>
          </ac:picMkLst>
        </pc:picChg>
        <pc:picChg chg="add mod">
          <ac:chgData name="Timothy Howell" userId="be5b5dd9-38ad-4b55-9bee-07789a7628d5" providerId="ADAL" clId="{D9B5D890-2C6F-4DF1-8143-1DE97F125C3D}" dt="2019-06-07T18:17:15.753" v="5373" actId="1036"/>
          <ac:picMkLst>
            <pc:docMk/>
            <pc:sldMk cId="2354679047" sldId="268"/>
            <ac:picMk id="17" creationId="{AD28C039-40D0-414F-88A1-B4A3F883619F}"/>
          </ac:picMkLst>
        </pc:picChg>
        <pc:picChg chg="add mod">
          <ac:chgData name="Timothy Howell" userId="be5b5dd9-38ad-4b55-9bee-07789a7628d5" providerId="ADAL" clId="{D9B5D890-2C6F-4DF1-8143-1DE97F125C3D}" dt="2019-06-07T16:40:50.095" v="4244" actId="1035"/>
          <ac:picMkLst>
            <pc:docMk/>
            <pc:sldMk cId="2354679047" sldId="268"/>
            <ac:picMk id="18" creationId="{37B74AFE-980A-4360-9521-647257D21D21}"/>
          </ac:picMkLst>
        </pc:picChg>
        <pc:picChg chg="add mod ord">
          <ac:chgData name="Timothy Howell" userId="be5b5dd9-38ad-4b55-9bee-07789a7628d5" providerId="ADAL" clId="{D9B5D890-2C6F-4DF1-8143-1DE97F125C3D}" dt="2019-06-07T18:17:16.049" v="5374" actId="1036"/>
          <ac:picMkLst>
            <pc:docMk/>
            <pc:sldMk cId="2354679047" sldId="268"/>
            <ac:picMk id="19" creationId="{D5614284-7EFE-4190-85AC-E207A5049162}"/>
          </ac:picMkLst>
        </pc:picChg>
        <pc:picChg chg="add mod">
          <ac:chgData name="Timothy Howell" userId="be5b5dd9-38ad-4b55-9bee-07789a7628d5" providerId="ADAL" clId="{D9B5D890-2C6F-4DF1-8143-1DE97F125C3D}" dt="2019-06-07T16:48:54.721" v="4368" actId="1035"/>
          <ac:picMkLst>
            <pc:docMk/>
            <pc:sldMk cId="2354679047" sldId="268"/>
            <ac:picMk id="20" creationId="{5BBC172C-52BD-4404-B46F-B4BECE8CA948}"/>
          </ac:picMkLst>
        </pc:picChg>
        <pc:picChg chg="add mod ord">
          <ac:chgData name="Timothy Howell" userId="be5b5dd9-38ad-4b55-9bee-07789a7628d5" providerId="ADAL" clId="{D9B5D890-2C6F-4DF1-8143-1DE97F125C3D}" dt="2019-06-07T18:17:16.247" v="5375" actId="1036"/>
          <ac:picMkLst>
            <pc:docMk/>
            <pc:sldMk cId="2354679047" sldId="268"/>
            <ac:picMk id="21" creationId="{BA764198-B166-4ADB-A6C2-09EB4707B739}"/>
          </ac:picMkLst>
        </pc:picChg>
        <pc:picChg chg="add mod ord">
          <ac:chgData name="Timothy Howell" userId="be5b5dd9-38ad-4b55-9bee-07789a7628d5" providerId="ADAL" clId="{D9B5D890-2C6F-4DF1-8143-1DE97F125C3D}" dt="2019-06-07T18:17:16.380" v="5376" actId="1036"/>
          <ac:picMkLst>
            <pc:docMk/>
            <pc:sldMk cId="2354679047" sldId="268"/>
            <ac:picMk id="22" creationId="{9B70A933-76D8-4F5F-8B38-C177737E7EE8}"/>
          </ac:picMkLst>
        </pc:picChg>
        <pc:picChg chg="add mod ord">
          <ac:chgData name="Timothy Howell" userId="be5b5dd9-38ad-4b55-9bee-07789a7628d5" providerId="ADAL" clId="{D9B5D890-2C6F-4DF1-8143-1DE97F125C3D}" dt="2019-06-07T18:17:16.600" v="5377" actId="1036"/>
          <ac:picMkLst>
            <pc:docMk/>
            <pc:sldMk cId="2354679047" sldId="268"/>
            <ac:picMk id="23" creationId="{E0124773-9EE0-432C-A388-6A3A246FD85F}"/>
          </ac:picMkLst>
        </pc:picChg>
        <pc:picChg chg="add mod ord">
          <ac:chgData name="Timothy Howell" userId="be5b5dd9-38ad-4b55-9bee-07789a7628d5" providerId="ADAL" clId="{D9B5D890-2C6F-4DF1-8143-1DE97F125C3D}" dt="2019-06-07T18:17:16.896" v="5378" actId="1036"/>
          <ac:picMkLst>
            <pc:docMk/>
            <pc:sldMk cId="2354679047" sldId="268"/>
            <ac:picMk id="24" creationId="{6F5F25E7-62DE-4635-8C1D-F01D67914ACA}"/>
          </ac:picMkLst>
        </pc:picChg>
        <pc:picChg chg="add mod ord">
          <ac:chgData name="Timothy Howell" userId="be5b5dd9-38ad-4b55-9bee-07789a7628d5" providerId="ADAL" clId="{D9B5D890-2C6F-4DF1-8143-1DE97F125C3D}" dt="2019-06-07T18:17:17.117" v="5379" actId="1036"/>
          <ac:picMkLst>
            <pc:docMk/>
            <pc:sldMk cId="2354679047" sldId="268"/>
            <ac:picMk id="25" creationId="{29BD7F9C-98D1-44AB-8208-8F697111B6ED}"/>
          </ac:picMkLst>
        </pc:picChg>
        <pc:picChg chg="add mod ord">
          <ac:chgData name="Timothy Howell" userId="be5b5dd9-38ad-4b55-9bee-07789a7628d5" providerId="ADAL" clId="{D9B5D890-2C6F-4DF1-8143-1DE97F125C3D}" dt="2019-06-07T18:44:10.077" v="5411" actId="1076"/>
          <ac:picMkLst>
            <pc:docMk/>
            <pc:sldMk cId="2354679047" sldId="268"/>
            <ac:picMk id="26" creationId="{0B6002E4-4F91-41E8-934E-3D15B1849226}"/>
          </ac:picMkLst>
        </pc:picChg>
        <pc:picChg chg="add mod ord">
          <ac:chgData name="Timothy Howell" userId="be5b5dd9-38ad-4b55-9bee-07789a7628d5" providerId="ADAL" clId="{D9B5D890-2C6F-4DF1-8143-1DE97F125C3D}" dt="2019-06-07T18:09:03.639" v="4627" actId="167"/>
          <ac:picMkLst>
            <pc:docMk/>
            <pc:sldMk cId="2354679047" sldId="268"/>
            <ac:picMk id="27" creationId="{C59B4AB6-EF24-4CE5-ACBA-6A7917CD1A4D}"/>
          </ac:picMkLst>
        </pc:picChg>
        <pc:picChg chg="add del mod ord">
          <ac:chgData name="Timothy Howell" userId="be5b5dd9-38ad-4b55-9bee-07789a7628d5" providerId="ADAL" clId="{D9B5D890-2C6F-4DF1-8143-1DE97F125C3D}" dt="2019-06-07T18:45:06.689" v="5416" actId="1076"/>
          <ac:picMkLst>
            <pc:docMk/>
            <pc:sldMk cId="2354679047" sldId="268"/>
            <ac:picMk id="28" creationId="{43EE54E6-0C19-406E-91BA-5D94ABB4FD36}"/>
          </ac:picMkLst>
        </pc:picChg>
        <pc:picChg chg="add del mod ord">
          <ac:chgData name="Timothy Howell" userId="be5b5dd9-38ad-4b55-9bee-07789a7628d5" providerId="ADAL" clId="{D9B5D890-2C6F-4DF1-8143-1DE97F125C3D}" dt="2019-06-07T19:05:36.470" v="5445" actId="171"/>
          <ac:picMkLst>
            <pc:docMk/>
            <pc:sldMk cId="2354679047" sldId="268"/>
            <ac:picMk id="29" creationId="{7A9EAB3C-8F75-4145-9C8F-F307263C9233}"/>
          </ac:picMkLst>
        </pc:picChg>
        <pc:picChg chg="add mod ord">
          <ac:chgData name="Timothy Howell" userId="be5b5dd9-38ad-4b55-9bee-07789a7628d5" providerId="ADAL" clId="{D9B5D890-2C6F-4DF1-8143-1DE97F125C3D}" dt="2019-06-07T18:18:23.578" v="5396" actId="171"/>
          <ac:picMkLst>
            <pc:docMk/>
            <pc:sldMk cId="2354679047" sldId="268"/>
            <ac:picMk id="30" creationId="{8574CEBB-06D6-4748-BC3C-A49C495D91F0}"/>
          </ac:picMkLst>
        </pc:picChg>
        <pc:picChg chg="add del mod">
          <ac:chgData name="Timothy Howell" userId="be5b5dd9-38ad-4b55-9bee-07789a7628d5" providerId="ADAL" clId="{D9B5D890-2C6F-4DF1-8143-1DE97F125C3D}" dt="2019-06-07T19:00:44.235" v="5425" actId="478"/>
          <ac:picMkLst>
            <pc:docMk/>
            <pc:sldMk cId="2354679047" sldId="268"/>
            <ac:picMk id="31" creationId="{09C63A4B-142E-403D-BCCC-23466A9AE1A0}"/>
          </ac:picMkLst>
        </pc:picChg>
        <pc:picChg chg="add mod ord">
          <ac:chgData name="Timothy Howell" userId="be5b5dd9-38ad-4b55-9bee-07789a7628d5" providerId="ADAL" clId="{D9B5D890-2C6F-4DF1-8143-1DE97F125C3D}" dt="2019-06-07T19:30:37.697" v="5492" actId="167"/>
          <ac:picMkLst>
            <pc:docMk/>
            <pc:sldMk cId="2354679047" sldId="268"/>
            <ac:picMk id="32" creationId="{D74C29D8-2E0A-4DF1-A4B3-EBD25E3404EF}"/>
          </ac:picMkLst>
        </pc:picChg>
        <pc:picChg chg="add mod ord">
          <ac:chgData name="Timothy Howell" userId="be5b5dd9-38ad-4b55-9bee-07789a7628d5" providerId="ADAL" clId="{D9B5D890-2C6F-4DF1-8143-1DE97F125C3D}" dt="2019-06-07T19:30:32.536" v="5491" actId="167"/>
          <ac:picMkLst>
            <pc:docMk/>
            <pc:sldMk cId="2354679047" sldId="268"/>
            <ac:picMk id="33" creationId="{4CB3DFC8-AE27-40AD-96E4-EB0887E6E8AF}"/>
          </ac:picMkLst>
        </pc:picChg>
        <pc:picChg chg="add mod ord">
          <ac:chgData name="Timothy Howell" userId="be5b5dd9-38ad-4b55-9bee-07789a7628d5" providerId="ADAL" clId="{D9B5D890-2C6F-4DF1-8143-1DE97F125C3D}" dt="2019-06-07T19:38:20.483" v="5498" actId="1076"/>
          <ac:picMkLst>
            <pc:docMk/>
            <pc:sldMk cId="2354679047" sldId="268"/>
            <ac:picMk id="34" creationId="{A6F859ED-5E28-4293-BDAF-9492EC229028}"/>
          </ac:picMkLst>
        </pc:picChg>
        <pc:picChg chg="add mod ord">
          <ac:chgData name="Timothy Howell" userId="be5b5dd9-38ad-4b55-9bee-07789a7628d5" providerId="ADAL" clId="{D9B5D890-2C6F-4DF1-8143-1DE97F125C3D}" dt="2019-06-07T19:46:26.055" v="5519" actId="171"/>
          <ac:picMkLst>
            <pc:docMk/>
            <pc:sldMk cId="2354679047" sldId="268"/>
            <ac:picMk id="35" creationId="{D3E844C6-DBA7-4D35-B984-DAADAFB26480}"/>
          </ac:picMkLst>
        </pc:picChg>
      </pc:sldChg>
      <pc:sldChg chg="addSp delSp modSp add del delAnim modAnim">
        <pc:chgData name="Timothy Howell" userId="be5b5dd9-38ad-4b55-9bee-07789a7628d5" providerId="ADAL" clId="{D9B5D890-2C6F-4DF1-8143-1DE97F125C3D}" dt="2019-06-17T19:47:24.369" v="8451" actId="2696"/>
        <pc:sldMkLst>
          <pc:docMk/>
          <pc:sldMk cId="3382435686" sldId="269"/>
        </pc:sldMkLst>
        <pc:spChg chg="mod">
          <ac:chgData name="Timothy Howell" userId="be5b5dd9-38ad-4b55-9bee-07789a7628d5" providerId="ADAL" clId="{D9B5D890-2C6F-4DF1-8143-1DE97F125C3D}" dt="2019-06-12T18:30:02.861" v="6857" actId="20577"/>
          <ac:spMkLst>
            <pc:docMk/>
            <pc:sldMk cId="3382435686" sldId="269"/>
            <ac:spMk id="2" creationId="{BCDE95E5-3BC1-4E3A-ACFB-BEFDC102EAFB}"/>
          </ac:spMkLst>
        </pc:spChg>
        <pc:picChg chg="add mod">
          <ac:chgData name="Timothy Howell" userId="be5b5dd9-38ad-4b55-9bee-07789a7628d5" providerId="ADAL" clId="{D9B5D890-2C6F-4DF1-8143-1DE97F125C3D}" dt="2019-06-07T02:58:36.158" v="2658" actId="1076"/>
          <ac:picMkLst>
            <pc:docMk/>
            <pc:sldMk cId="3382435686" sldId="269"/>
            <ac:picMk id="3" creationId="{3287F60E-7277-4404-A35A-CB655E291957}"/>
          </ac:picMkLst>
        </pc:picChg>
        <pc:picChg chg="del">
          <ac:chgData name="Timothy Howell" userId="be5b5dd9-38ad-4b55-9bee-07789a7628d5" providerId="ADAL" clId="{D9B5D890-2C6F-4DF1-8143-1DE97F125C3D}" dt="2019-06-07T02:57:38.165" v="2652" actId="478"/>
          <ac:picMkLst>
            <pc:docMk/>
            <pc:sldMk cId="3382435686" sldId="269"/>
            <ac:picMk id="7" creationId="{18B79B68-6BB8-4C20-ABC2-4C0DBF109459}"/>
          </ac:picMkLst>
        </pc:picChg>
      </pc:sldChg>
      <pc:sldChg chg="delSp modSp">
        <pc:chgData name="Timothy Howell" userId="be5b5dd9-38ad-4b55-9bee-07789a7628d5" providerId="ADAL" clId="{D9B5D890-2C6F-4DF1-8143-1DE97F125C3D}" dt="2019-06-17T20:34:29.187" v="9779" actId="1035"/>
        <pc:sldMkLst>
          <pc:docMk/>
          <pc:sldMk cId="3992345376" sldId="270"/>
        </pc:sldMkLst>
        <pc:spChg chg="mod">
          <ac:chgData name="Timothy Howell" userId="be5b5dd9-38ad-4b55-9bee-07789a7628d5" providerId="ADAL" clId="{D9B5D890-2C6F-4DF1-8143-1DE97F125C3D}" dt="2019-06-17T19:25:21.756" v="8418" actId="2711"/>
          <ac:spMkLst>
            <pc:docMk/>
            <pc:sldMk cId="3992345376" sldId="270"/>
            <ac:spMk id="2" creationId="{F2813ABB-3BE6-4CD9-9B1C-B3450A766A8C}"/>
          </ac:spMkLst>
        </pc:spChg>
        <pc:spChg chg="del">
          <ac:chgData name="Timothy Howell" userId="be5b5dd9-38ad-4b55-9bee-07789a7628d5" providerId="ADAL" clId="{D9B5D890-2C6F-4DF1-8143-1DE97F125C3D}" dt="2019-06-17T19:25:30.325" v="8420" actId="478"/>
          <ac:spMkLst>
            <pc:docMk/>
            <pc:sldMk cId="3992345376" sldId="270"/>
            <ac:spMk id="3" creationId="{90CDB41E-3524-4BED-A57F-6C45ED34B1FF}"/>
          </ac:spMkLst>
        </pc:spChg>
        <pc:spChg chg="mod">
          <ac:chgData name="Timothy Howell" userId="be5b5dd9-38ad-4b55-9bee-07789a7628d5" providerId="ADAL" clId="{D9B5D890-2C6F-4DF1-8143-1DE97F125C3D}" dt="2019-06-17T20:34:29.187" v="9779" actId="1035"/>
          <ac:spMkLst>
            <pc:docMk/>
            <pc:sldMk cId="3992345376" sldId="270"/>
            <ac:spMk id="4" creationId="{6C60C052-CB74-4440-A847-EEBFB9F9AABA}"/>
          </ac:spMkLst>
        </pc:spChg>
        <pc:spChg chg="del">
          <ac:chgData name="Timothy Howell" userId="be5b5dd9-38ad-4b55-9bee-07789a7628d5" providerId="ADAL" clId="{D9B5D890-2C6F-4DF1-8143-1DE97F125C3D}" dt="2019-06-17T19:25:27.309" v="8419" actId="478"/>
          <ac:spMkLst>
            <pc:docMk/>
            <pc:sldMk cId="3992345376" sldId="270"/>
            <ac:spMk id="14" creationId="{F949E9D4-5194-4E41-9BF6-AADD25C42BBD}"/>
          </ac:spMkLst>
        </pc:spChg>
      </pc:sldChg>
      <pc:sldChg chg="delSp modSp">
        <pc:chgData name="Timothy Howell" userId="be5b5dd9-38ad-4b55-9bee-07789a7628d5" providerId="ADAL" clId="{D9B5D890-2C6F-4DF1-8143-1DE97F125C3D}" dt="2019-06-17T19:27:51.866" v="8441" actId="478"/>
        <pc:sldMkLst>
          <pc:docMk/>
          <pc:sldMk cId="979227493" sldId="273"/>
        </pc:sldMkLst>
        <pc:spChg chg="mod">
          <ac:chgData name="Timothy Howell" userId="be5b5dd9-38ad-4b55-9bee-07789a7628d5" providerId="ADAL" clId="{D9B5D890-2C6F-4DF1-8143-1DE97F125C3D}" dt="2019-06-17T19:25:36.260" v="8421" actId="2711"/>
          <ac:spMkLst>
            <pc:docMk/>
            <pc:sldMk cId="979227493" sldId="273"/>
            <ac:spMk id="2" creationId="{8F7FC717-1945-4AF0-A7D1-947CC762B518}"/>
          </ac:spMkLst>
        </pc:spChg>
        <pc:spChg chg="del">
          <ac:chgData name="Timothy Howell" userId="be5b5dd9-38ad-4b55-9bee-07789a7628d5" providerId="ADAL" clId="{D9B5D890-2C6F-4DF1-8143-1DE97F125C3D}" dt="2019-06-17T19:27:51.866" v="8441" actId="478"/>
          <ac:spMkLst>
            <pc:docMk/>
            <pc:sldMk cId="979227493" sldId="273"/>
            <ac:spMk id="3" creationId="{C0C30EFC-3A0D-4926-AF4F-17E226E46B49}"/>
          </ac:spMkLst>
        </pc:spChg>
      </pc:sldChg>
      <pc:sldChg chg="delSp modSp">
        <pc:chgData name="Timothy Howell" userId="be5b5dd9-38ad-4b55-9bee-07789a7628d5" providerId="ADAL" clId="{D9B5D890-2C6F-4DF1-8143-1DE97F125C3D}" dt="2019-06-17T19:26:02.232" v="8424" actId="478"/>
        <pc:sldMkLst>
          <pc:docMk/>
          <pc:sldMk cId="3303832485" sldId="274"/>
        </pc:sldMkLst>
        <pc:spChg chg="mod">
          <ac:chgData name="Timothy Howell" userId="be5b5dd9-38ad-4b55-9bee-07789a7628d5" providerId="ADAL" clId="{D9B5D890-2C6F-4DF1-8143-1DE97F125C3D}" dt="2019-06-17T19:25:59.009" v="8423" actId="2711"/>
          <ac:spMkLst>
            <pc:docMk/>
            <pc:sldMk cId="3303832485" sldId="274"/>
            <ac:spMk id="2" creationId="{8F7FC717-1945-4AF0-A7D1-947CC762B518}"/>
          </ac:spMkLst>
        </pc:spChg>
        <pc:spChg chg="del">
          <ac:chgData name="Timothy Howell" userId="be5b5dd9-38ad-4b55-9bee-07789a7628d5" providerId="ADAL" clId="{D9B5D890-2C6F-4DF1-8143-1DE97F125C3D}" dt="2019-06-17T19:26:02.232" v="8424" actId="478"/>
          <ac:spMkLst>
            <pc:docMk/>
            <pc:sldMk cId="3303832485" sldId="274"/>
            <ac:spMk id="3" creationId="{C0C30EFC-3A0D-4926-AF4F-17E226E46B49}"/>
          </ac:spMkLst>
        </pc:spChg>
      </pc:sldChg>
      <pc:sldChg chg="delSp modSp">
        <pc:chgData name="Timothy Howell" userId="be5b5dd9-38ad-4b55-9bee-07789a7628d5" providerId="ADAL" clId="{D9B5D890-2C6F-4DF1-8143-1DE97F125C3D}" dt="2019-06-17T19:27:48.036" v="8440" actId="478"/>
        <pc:sldMkLst>
          <pc:docMk/>
          <pc:sldMk cId="115668765" sldId="275"/>
        </pc:sldMkLst>
        <pc:spChg chg="mod">
          <ac:chgData name="Timothy Howell" userId="be5b5dd9-38ad-4b55-9bee-07789a7628d5" providerId="ADAL" clId="{D9B5D890-2C6F-4DF1-8143-1DE97F125C3D}" dt="2019-06-17T19:25:46.950" v="8422" actId="2711"/>
          <ac:spMkLst>
            <pc:docMk/>
            <pc:sldMk cId="115668765" sldId="275"/>
            <ac:spMk id="2" creationId="{8F7FC717-1945-4AF0-A7D1-947CC762B518}"/>
          </ac:spMkLst>
        </pc:spChg>
        <pc:spChg chg="del">
          <ac:chgData name="Timothy Howell" userId="be5b5dd9-38ad-4b55-9bee-07789a7628d5" providerId="ADAL" clId="{D9B5D890-2C6F-4DF1-8143-1DE97F125C3D}" dt="2019-06-17T19:27:48.036" v="8440" actId="478"/>
          <ac:spMkLst>
            <pc:docMk/>
            <pc:sldMk cId="115668765" sldId="275"/>
            <ac:spMk id="3" creationId="{C0C30EFC-3A0D-4926-AF4F-17E226E46B49}"/>
          </ac:spMkLst>
        </pc:spChg>
      </pc:sldChg>
      <pc:sldChg chg="delSp modSp">
        <pc:chgData name="Timothy Howell" userId="be5b5dd9-38ad-4b55-9bee-07789a7628d5" providerId="ADAL" clId="{D9B5D890-2C6F-4DF1-8143-1DE97F125C3D}" dt="2019-06-17T19:26:20.360" v="8426" actId="478"/>
        <pc:sldMkLst>
          <pc:docMk/>
          <pc:sldMk cId="622759406" sldId="276"/>
        </pc:sldMkLst>
        <pc:spChg chg="mod">
          <ac:chgData name="Timothy Howell" userId="be5b5dd9-38ad-4b55-9bee-07789a7628d5" providerId="ADAL" clId="{D9B5D890-2C6F-4DF1-8143-1DE97F125C3D}" dt="2019-06-17T19:26:16.099" v="8425" actId="2711"/>
          <ac:spMkLst>
            <pc:docMk/>
            <pc:sldMk cId="622759406" sldId="276"/>
            <ac:spMk id="2" creationId="{8F7FC717-1945-4AF0-A7D1-947CC762B518}"/>
          </ac:spMkLst>
        </pc:spChg>
        <pc:spChg chg="del">
          <ac:chgData name="Timothy Howell" userId="be5b5dd9-38ad-4b55-9bee-07789a7628d5" providerId="ADAL" clId="{D9B5D890-2C6F-4DF1-8143-1DE97F125C3D}" dt="2019-06-17T19:26:20.360" v="8426" actId="478"/>
          <ac:spMkLst>
            <pc:docMk/>
            <pc:sldMk cId="622759406" sldId="276"/>
            <ac:spMk id="3" creationId="{C0C30EFC-3A0D-4926-AF4F-17E226E46B49}"/>
          </ac:spMkLst>
        </pc:spChg>
      </pc:sldChg>
      <pc:sldChg chg="delSp modSp">
        <pc:chgData name="Timothy Howell" userId="be5b5dd9-38ad-4b55-9bee-07789a7628d5" providerId="ADAL" clId="{D9B5D890-2C6F-4DF1-8143-1DE97F125C3D}" dt="2019-06-17T19:27:42.586" v="8439" actId="478"/>
        <pc:sldMkLst>
          <pc:docMk/>
          <pc:sldMk cId="2680555026" sldId="277"/>
        </pc:sldMkLst>
        <pc:spChg chg="mod">
          <ac:chgData name="Timothy Howell" userId="be5b5dd9-38ad-4b55-9bee-07789a7628d5" providerId="ADAL" clId="{D9B5D890-2C6F-4DF1-8143-1DE97F125C3D}" dt="2019-06-17T19:26:28.080" v="8427" actId="2711"/>
          <ac:spMkLst>
            <pc:docMk/>
            <pc:sldMk cId="2680555026" sldId="277"/>
            <ac:spMk id="2" creationId="{8F7FC717-1945-4AF0-A7D1-947CC762B518}"/>
          </ac:spMkLst>
        </pc:spChg>
        <pc:spChg chg="del">
          <ac:chgData name="Timothy Howell" userId="be5b5dd9-38ad-4b55-9bee-07789a7628d5" providerId="ADAL" clId="{D9B5D890-2C6F-4DF1-8143-1DE97F125C3D}" dt="2019-06-17T19:27:42.586" v="8439" actId="478"/>
          <ac:spMkLst>
            <pc:docMk/>
            <pc:sldMk cId="2680555026" sldId="277"/>
            <ac:spMk id="3" creationId="{C0C30EFC-3A0D-4926-AF4F-17E226E46B49}"/>
          </ac:spMkLst>
        </pc:spChg>
      </pc:sldChg>
      <pc:sldChg chg="addSp delSp modSp add">
        <pc:chgData name="Timothy Howell" userId="be5b5dd9-38ad-4b55-9bee-07789a7628d5" providerId="ADAL" clId="{D9B5D890-2C6F-4DF1-8143-1DE97F125C3D}" dt="2019-06-08T16:52:46.423" v="6176" actId="478"/>
        <pc:sldMkLst>
          <pc:docMk/>
          <pc:sldMk cId="2988547642" sldId="279"/>
        </pc:sldMkLst>
        <pc:spChg chg="del">
          <ac:chgData name="Timothy Howell" userId="be5b5dd9-38ad-4b55-9bee-07789a7628d5" providerId="ADAL" clId="{D9B5D890-2C6F-4DF1-8143-1DE97F125C3D}" dt="2019-06-08T16:34:49.224" v="5544" actId="478"/>
          <ac:spMkLst>
            <pc:docMk/>
            <pc:sldMk cId="2988547642" sldId="279"/>
            <ac:spMk id="2" creationId="{E10A2FEF-5701-40D5-9BC9-AF8151714A13}"/>
          </ac:spMkLst>
        </pc:spChg>
        <pc:spChg chg="del">
          <ac:chgData name="Timothy Howell" userId="be5b5dd9-38ad-4b55-9bee-07789a7628d5" providerId="ADAL" clId="{D9B5D890-2C6F-4DF1-8143-1DE97F125C3D}" dt="2019-06-08T16:52:46.423" v="6176" actId="478"/>
          <ac:spMkLst>
            <pc:docMk/>
            <pc:sldMk cId="2988547642" sldId="279"/>
            <ac:spMk id="3" creationId="{A4BDBAC8-F6E2-4C52-9C74-65F74CA7BC6B}"/>
          </ac:spMkLst>
        </pc:spChg>
        <pc:spChg chg="mod">
          <ac:chgData name="Timothy Howell" userId="be5b5dd9-38ad-4b55-9bee-07789a7628d5" providerId="ADAL" clId="{D9B5D890-2C6F-4DF1-8143-1DE97F125C3D}" dt="2019-06-08T16:34:32.505" v="5542" actId="20577"/>
          <ac:spMkLst>
            <pc:docMk/>
            <pc:sldMk cId="2988547642" sldId="279"/>
            <ac:spMk id="4" creationId="{ACB55DDE-5525-48CF-8D18-388C06A52A91}"/>
          </ac:spMkLst>
        </pc:spChg>
        <pc:spChg chg="add mod">
          <ac:chgData name="Timothy Howell" userId="be5b5dd9-38ad-4b55-9bee-07789a7628d5" providerId="ADAL" clId="{D9B5D890-2C6F-4DF1-8143-1DE97F125C3D}" dt="2019-06-08T16:35:23.741" v="5610" actId="20577"/>
          <ac:spMkLst>
            <pc:docMk/>
            <pc:sldMk cId="2988547642" sldId="279"/>
            <ac:spMk id="5" creationId="{7C8C8F70-3ADE-484C-9E48-B56FEF956582}"/>
          </ac:spMkLst>
        </pc:spChg>
      </pc:sldChg>
      <pc:sldChg chg="addSp delSp modSp add modAnim">
        <pc:chgData name="Timothy Howell" userId="be5b5dd9-38ad-4b55-9bee-07789a7628d5" providerId="ADAL" clId="{D9B5D890-2C6F-4DF1-8143-1DE97F125C3D}" dt="2019-06-08T16:52:43.972" v="6175" actId="478"/>
        <pc:sldMkLst>
          <pc:docMk/>
          <pc:sldMk cId="647871940" sldId="280"/>
        </pc:sldMkLst>
        <pc:spChg chg="mod">
          <ac:chgData name="Timothy Howell" userId="be5b5dd9-38ad-4b55-9bee-07789a7628d5" providerId="ADAL" clId="{D9B5D890-2C6F-4DF1-8143-1DE97F125C3D}" dt="2019-06-08T16:44:55.472" v="6164" actId="20577"/>
          <ac:spMkLst>
            <pc:docMk/>
            <pc:sldMk cId="647871940" sldId="280"/>
            <ac:spMk id="2" creationId="{EDEF971C-D736-4AC3-A37B-34382C784643}"/>
          </ac:spMkLst>
        </pc:spChg>
        <pc:spChg chg="del">
          <ac:chgData name="Timothy Howell" userId="be5b5dd9-38ad-4b55-9bee-07789a7628d5" providerId="ADAL" clId="{D9B5D890-2C6F-4DF1-8143-1DE97F125C3D}" dt="2019-06-08T16:52:43.972" v="6175" actId="478"/>
          <ac:spMkLst>
            <pc:docMk/>
            <pc:sldMk cId="647871940" sldId="280"/>
            <ac:spMk id="3" creationId="{0A85BE3F-0457-4CA4-B933-AA8239931BBB}"/>
          </ac:spMkLst>
        </pc:spChg>
        <pc:spChg chg="add del mod">
          <ac:chgData name="Timothy Howell" userId="be5b5dd9-38ad-4b55-9bee-07789a7628d5" providerId="ADAL" clId="{D9B5D890-2C6F-4DF1-8143-1DE97F125C3D}" dt="2019-06-08T16:52:41.387" v="6174" actId="478"/>
          <ac:spMkLst>
            <pc:docMk/>
            <pc:sldMk cId="647871940" sldId="280"/>
            <ac:spMk id="4" creationId="{4991CC6A-BA2D-4EE3-B04B-D3B4A0D0B3D7}"/>
          </ac:spMkLst>
        </pc:spChg>
        <pc:spChg chg="add del mod">
          <ac:chgData name="Timothy Howell" userId="be5b5dd9-38ad-4b55-9bee-07789a7628d5" providerId="ADAL" clId="{D9B5D890-2C6F-4DF1-8143-1DE97F125C3D}" dt="2019-06-08T16:52:41.387" v="6174" actId="478"/>
          <ac:spMkLst>
            <pc:docMk/>
            <pc:sldMk cId="647871940" sldId="280"/>
            <ac:spMk id="6" creationId="{15F5E390-6C32-4DCF-AC82-6A782BF3B0FF}"/>
          </ac:spMkLst>
        </pc:spChg>
      </pc:sldChg>
      <pc:sldChg chg="addSp delSp modSp add modAnim">
        <pc:chgData name="Timothy Howell" userId="be5b5dd9-38ad-4b55-9bee-07789a7628d5" providerId="ADAL" clId="{D9B5D890-2C6F-4DF1-8143-1DE97F125C3D}" dt="2019-06-17T14:51:10.133" v="7176"/>
        <pc:sldMkLst>
          <pc:docMk/>
          <pc:sldMk cId="41270899" sldId="281"/>
        </pc:sldMkLst>
        <pc:spChg chg="del">
          <ac:chgData name="Timothy Howell" userId="be5b5dd9-38ad-4b55-9bee-07789a7628d5" providerId="ADAL" clId="{D9B5D890-2C6F-4DF1-8143-1DE97F125C3D}" dt="2019-06-08T16:52:34.404" v="6171" actId="478"/>
          <ac:spMkLst>
            <pc:docMk/>
            <pc:sldMk cId="41270899" sldId="281"/>
            <ac:spMk id="2" creationId="{3453F8FF-4AD4-46FA-A1F1-A0E945EB224A}"/>
          </ac:spMkLst>
        </pc:spChg>
        <pc:spChg chg="del">
          <ac:chgData name="Timothy Howell" userId="be5b5dd9-38ad-4b55-9bee-07789a7628d5" providerId="ADAL" clId="{D9B5D890-2C6F-4DF1-8143-1DE97F125C3D}" dt="2019-06-08T16:52:35.852" v="6172" actId="478"/>
          <ac:spMkLst>
            <pc:docMk/>
            <pc:sldMk cId="41270899" sldId="281"/>
            <ac:spMk id="3" creationId="{93209745-F15F-4EA0-BF25-0D7DF3591284}"/>
          </ac:spMkLst>
        </pc:spChg>
        <pc:spChg chg="mod">
          <ac:chgData name="Timothy Howell" userId="be5b5dd9-38ad-4b55-9bee-07789a7628d5" providerId="ADAL" clId="{D9B5D890-2C6F-4DF1-8143-1DE97F125C3D}" dt="2019-06-08T16:52:30.588" v="6170"/>
          <ac:spMkLst>
            <pc:docMk/>
            <pc:sldMk cId="41270899" sldId="281"/>
            <ac:spMk id="4" creationId="{BE8471E9-13B7-4C76-BB1B-A39C48B6C326}"/>
          </ac:spMkLst>
        </pc:spChg>
        <pc:picChg chg="add mod ord">
          <ac:chgData name="Timothy Howell" userId="be5b5dd9-38ad-4b55-9bee-07789a7628d5" providerId="ADAL" clId="{D9B5D890-2C6F-4DF1-8143-1DE97F125C3D}" dt="2019-06-11T19:15:17.559" v="6555" actId="171"/>
          <ac:picMkLst>
            <pc:docMk/>
            <pc:sldMk cId="41270899" sldId="281"/>
            <ac:picMk id="2" creationId="{8EF0D8E1-C82C-401F-B219-E57FB735528A}"/>
          </ac:picMkLst>
        </pc:picChg>
        <pc:picChg chg="add mod ord">
          <ac:chgData name="Timothy Howell" userId="be5b5dd9-38ad-4b55-9bee-07789a7628d5" providerId="ADAL" clId="{D9B5D890-2C6F-4DF1-8143-1DE97F125C3D}" dt="2019-06-11T19:18:09.630" v="6614" actId="171"/>
          <ac:picMkLst>
            <pc:docMk/>
            <pc:sldMk cId="41270899" sldId="281"/>
            <ac:picMk id="3" creationId="{7DEE4119-1278-4EB3-914A-70399B1FFF76}"/>
          </ac:picMkLst>
        </pc:picChg>
        <pc:picChg chg="add mod">
          <ac:chgData name="Timothy Howell" userId="be5b5dd9-38ad-4b55-9bee-07789a7628d5" providerId="ADAL" clId="{D9B5D890-2C6F-4DF1-8143-1DE97F125C3D}" dt="2019-06-08T16:55:52.267" v="6244" actId="1035"/>
          <ac:picMkLst>
            <pc:docMk/>
            <pc:sldMk cId="41270899" sldId="281"/>
            <ac:picMk id="5" creationId="{24A93830-F235-4A4E-97E8-6F59D0196265}"/>
          </ac:picMkLst>
        </pc:picChg>
        <pc:picChg chg="add mod">
          <ac:chgData name="Timothy Howell" userId="be5b5dd9-38ad-4b55-9bee-07789a7628d5" providerId="ADAL" clId="{D9B5D890-2C6F-4DF1-8143-1DE97F125C3D}" dt="2019-06-08T16:57:28.388" v="6308" actId="1036"/>
          <ac:picMkLst>
            <pc:docMk/>
            <pc:sldMk cId="41270899" sldId="281"/>
            <ac:picMk id="6" creationId="{9B7A44A0-AAFF-4288-A816-533567CB75CE}"/>
          </ac:picMkLst>
        </pc:picChg>
        <pc:picChg chg="add mod ord">
          <ac:chgData name="Timothy Howell" userId="be5b5dd9-38ad-4b55-9bee-07789a7628d5" providerId="ADAL" clId="{D9B5D890-2C6F-4DF1-8143-1DE97F125C3D}" dt="2019-06-17T14:22:11.372" v="7022" actId="166"/>
          <ac:picMkLst>
            <pc:docMk/>
            <pc:sldMk cId="41270899" sldId="281"/>
            <ac:picMk id="7" creationId="{20965355-2692-4C5F-9B5D-6AA56D7E0B26}"/>
          </ac:picMkLst>
        </pc:picChg>
        <pc:picChg chg="add mod ord">
          <ac:chgData name="Timothy Howell" userId="be5b5dd9-38ad-4b55-9bee-07789a7628d5" providerId="ADAL" clId="{D9B5D890-2C6F-4DF1-8143-1DE97F125C3D}" dt="2019-06-08T17:00:59.559" v="6331" actId="171"/>
          <ac:picMkLst>
            <pc:docMk/>
            <pc:sldMk cId="41270899" sldId="281"/>
            <ac:picMk id="8" creationId="{4FCE94C5-FBE2-4C3F-8682-0258598D8B7B}"/>
          </ac:picMkLst>
        </pc:picChg>
        <pc:picChg chg="add mod">
          <ac:chgData name="Timothy Howell" userId="be5b5dd9-38ad-4b55-9bee-07789a7628d5" providerId="ADAL" clId="{D9B5D890-2C6F-4DF1-8143-1DE97F125C3D}" dt="2019-06-08T17:03:15.503" v="6406" actId="1037"/>
          <ac:picMkLst>
            <pc:docMk/>
            <pc:sldMk cId="41270899" sldId="281"/>
            <ac:picMk id="9" creationId="{68BA36AF-9051-4E6E-A148-7B00DC09D592}"/>
          </ac:picMkLst>
        </pc:picChg>
        <pc:picChg chg="add mod">
          <ac:chgData name="Timothy Howell" userId="be5b5dd9-38ad-4b55-9bee-07789a7628d5" providerId="ADAL" clId="{D9B5D890-2C6F-4DF1-8143-1DE97F125C3D}" dt="2019-06-08T17:07:09.297" v="6472" actId="1038"/>
          <ac:picMkLst>
            <pc:docMk/>
            <pc:sldMk cId="41270899" sldId="281"/>
            <ac:picMk id="10" creationId="{4C06E802-0A4E-4E09-91E5-B52324717C78}"/>
          </ac:picMkLst>
        </pc:picChg>
        <pc:picChg chg="add del">
          <ac:chgData name="Timothy Howell" userId="be5b5dd9-38ad-4b55-9bee-07789a7628d5" providerId="ADAL" clId="{D9B5D890-2C6F-4DF1-8143-1DE97F125C3D}" dt="2019-06-08T17:09:34.590" v="6480"/>
          <ac:picMkLst>
            <pc:docMk/>
            <pc:sldMk cId="41270899" sldId="281"/>
            <ac:picMk id="11" creationId="{B94569C5-21F2-4767-B918-BD49A5DEEB5A}"/>
          </ac:picMkLst>
        </pc:picChg>
        <pc:picChg chg="add mod ord">
          <ac:chgData name="Timothy Howell" userId="be5b5dd9-38ad-4b55-9bee-07789a7628d5" providerId="ADAL" clId="{D9B5D890-2C6F-4DF1-8143-1DE97F125C3D}" dt="2019-06-11T19:21:30.693" v="6740" actId="1036"/>
          <ac:picMkLst>
            <pc:docMk/>
            <pc:sldMk cId="41270899" sldId="281"/>
            <ac:picMk id="11" creationId="{E505FD48-3579-4ECC-85B9-F8ECE18E88A2}"/>
          </ac:picMkLst>
        </pc:picChg>
        <pc:picChg chg="add mod ord">
          <ac:chgData name="Timothy Howell" userId="be5b5dd9-38ad-4b55-9bee-07789a7628d5" providerId="ADAL" clId="{D9B5D890-2C6F-4DF1-8143-1DE97F125C3D}" dt="2019-06-08T17:12:22.535" v="6544" actId="1038"/>
          <ac:picMkLst>
            <pc:docMk/>
            <pc:sldMk cId="41270899" sldId="281"/>
            <ac:picMk id="12" creationId="{3186314D-D4DF-4C7D-9E12-3518FB502095}"/>
          </ac:picMkLst>
        </pc:picChg>
        <pc:picChg chg="add mod ord">
          <ac:chgData name="Timothy Howell" userId="be5b5dd9-38ad-4b55-9bee-07789a7628d5" providerId="ADAL" clId="{D9B5D890-2C6F-4DF1-8143-1DE97F125C3D}" dt="2019-06-11T19:23:36.182" v="6788" actId="171"/>
          <ac:picMkLst>
            <pc:docMk/>
            <pc:sldMk cId="41270899" sldId="281"/>
            <ac:picMk id="13" creationId="{3222AA02-C5D6-4627-9D73-5903C8F03541}"/>
          </ac:picMkLst>
        </pc:picChg>
        <pc:picChg chg="add del mod">
          <ac:chgData name="Timothy Howell" userId="be5b5dd9-38ad-4b55-9bee-07789a7628d5" providerId="ADAL" clId="{D9B5D890-2C6F-4DF1-8143-1DE97F125C3D}" dt="2019-06-11T19:26:08.656" v="6798" actId="478"/>
          <ac:picMkLst>
            <pc:docMk/>
            <pc:sldMk cId="41270899" sldId="281"/>
            <ac:picMk id="14" creationId="{4C906F2D-65AF-4B3A-80AB-9A50274481AE}"/>
          </ac:picMkLst>
        </pc:picChg>
        <pc:picChg chg="add mod ord">
          <ac:chgData name="Timothy Howell" userId="be5b5dd9-38ad-4b55-9bee-07789a7628d5" providerId="ADAL" clId="{D9B5D890-2C6F-4DF1-8143-1DE97F125C3D}" dt="2019-06-17T14:27:12.916" v="7041" actId="171"/>
          <ac:picMkLst>
            <pc:docMk/>
            <pc:sldMk cId="41270899" sldId="281"/>
            <ac:picMk id="14" creationId="{DBA077D1-5616-49D9-8967-14D6DA9FB128}"/>
          </ac:picMkLst>
        </pc:picChg>
        <pc:picChg chg="add mod ord">
          <ac:chgData name="Timothy Howell" userId="be5b5dd9-38ad-4b55-9bee-07789a7628d5" providerId="ADAL" clId="{D9B5D890-2C6F-4DF1-8143-1DE97F125C3D}" dt="2019-06-11T19:47:12.013" v="6845" actId="171"/>
          <ac:picMkLst>
            <pc:docMk/>
            <pc:sldMk cId="41270899" sldId="281"/>
            <ac:picMk id="15" creationId="{CBBE1423-3760-4929-8DE0-639D625DD5B9}"/>
          </ac:picMkLst>
        </pc:picChg>
        <pc:picChg chg="add mod ord">
          <ac:chgData name="Timothy Howell" userId="be5b5dd9-38ad-4b55-9bee-07789a7628d5" providerId="ADAL" clId="{D9B5D890-2C6F-4DF1-8143-1DE97F125C3D}" dt="2019-06-17T14:16:18.801" v="6967" actId="171"/>
          <ac:picMkLst>
            <pc:docMk/>
            <pc:sldMk cId="41270899" sldId="281"/>
            <ac:picMk id="16" creationId="{BA835628-D425-4A85-BAF2-9D5903F0B069}"/>
          </ac:picMkLst>
        </pc:picChg>
        <pc:picChg chg="add mod">
          <ac:chgData name="Timothy Howell" userId="be5b5dd9-38ad-4b55-9bee-07789a7628d5" providerId="ADAL" clId="{D9B5D890-2C6F-4DF1-8143-1DE97F125C3D}" dt="2019-06-17T14:20:36.056" v="7014" actId="1035"/>
          <ac:picMkLst>
            <pc:docMk/>
            <pc:sldMk cId="41270899" sldId="281"/>
            <ac:picMk id="17" creationId="{B5548941-9498-4E18-A9AD-7B88BF5CB52C}"/>
          </ac:picMkLst>
        </pc:picChg>
        <pc:picChg chg="add mod ord">
          <ac:chgData name="Timothy Howell" userId="be5b5dd9-38ad-4b55-9bee-07789a7628d5" providerId="ADAL" clId="{D9B5D890-2C6F-4DF1-8143-1DE97F125C3D}" dt="2019-06-17T14:36:04.463" v="7056" actId="171"/>
          <ac:picMkLst>
            <pc:docMk/>
            <pc:sldMk cId="41270899" sldId="281"/>
            <ac:picMk id="18" creationId="{608590A0-AEBA-4661-A329-2B7DECD03285}"/>
          </ac:picMkLst>
        </pc:picChg>
        <pc:picChg chg="add mod ord">
          <ac:chgData name="Timothy Howell" userId="be5b5dd9-38ad-4b55-9bee-07789a7628d5" providerId="ADAL" clId="{D9B5D890-2C6F-4DF1-8143-1DE97F125C3D}" dt="2019-06-17T14:35:53.775" v="7054" actId="171"/>
          <ac:picMkLst>
            <pc:docMk/>
            <pc:sldMk cId="41270899" sldId="281"/>
            <ac:picMk id="19" creationId="{25FA4FC4-9E98-46F9-90C3-F56FAD6071FF}"/>
          </ac:picMkLst>
        </pc:picChg>
        <pc:picChg chg="add mod ord">
          <ac:chgData name="Timothy Howell" userId="be5b5dd9-38ad-4b55-9bee-07789a7628d5" providerId="ADAL" clId="{D9B5D890-2C6F-4DF1-8143-1DE97F125C3D}" dt="2019-06-17T14:40:55.057" v="7096" actId="171"/>
          <ac:picMkLst>
            <pc:docMk/>
            <pc:sldMk cId="41270899" sldId="281"/>
            <ac:picMk id="20" creationId="{E91888A9-FB72-4A59-8347-6D61EE5DFC6B}"/>
          </ac:picMkLst>
        </pc:picChg>
        <pc:picChg chg="add mod ord">
          <ac:chgData name="Timothy Howell" userId="be5b5dd9-38ad-4b55-9bee-07789a7628d5" providerId="ADAL" clId="{D9B5D890-2C6F-4DF1-8143-1DE97F125C3D}" dt="2019-06-17T14:46:09.310" v="7118" actId="171"/>
          <ac:picMkLst>
            <pc:docMk/>
            <pc:sldMk cId="41270899" sldId="281"/>
            <ac:picMk id="21" creationId="{6F3042D6-D09B-41BC-B0D6-E5A69D4EE8C3}"/>
          </ac:picMkLst>
        </pc:picChg>
        <pc:picChg chg="add mod ord">
          <ac:chgData name="Timothy Howell" userId="be5b5dd9-38ad-4b55-9bee-07789a7628d5" providerId="ADAL" clId="{D9B5D890-2C6F-4DF1-8143-1DE97F125C3D}" dt="2019-06-17T14:49:19.174" v="7131" actId="171"/>
          <ac:picMkLst>
            <pc:docMk/>
            <pc:sldMk cId="41270899" sldId="281"/>
            <ac:picMk id="22" creationId="{101F4B61-DE60-4845-9E52-A2A5088B1E42}"/>
          </ac:picMkLst>
        </pc:picChg>
        <pc:picChg chg="add mod ord">
          <ac:chgData name="Timothy Howell" userId="be5b5dd9-38ad-4b55-9bee-07789a7628d5" providerId="ADAL" clId="{D9B5D890-2C6F-4DF1-8143-1DE97F125C3D}" dt="2019-06-17T14:50:56.350" v="7173" actId="171"/>
          <ac:picMkLst>
            <pc:docMk/>
            <pc:sldMk cId="41270899" sldId="281"/>
            <ac:picMk id="23" creationId="{2B8AE287-5A65-44B6-9D84-912C7FAAC19D}"/>
          </ac:picMkLst>
        </pc:picChg>
      </pc:sldChg>
      <pc:sldChg chg="modSp">
        <pc:chgData name="Timothy Howell" userId="be5b5dd9-38ad-4b55-9bee-07789a7628d5" providerId="ADAL" clId="{D9B5D890-2C6F-4DF1-8143-1DE97F125C3D}" dt="2019-06-17T19:26:53.948" v="8429" actId="2711"/>
        <pc:sldMkLst>
          <pc:docMk/>
          <pc:sldMk cId="2041902732" sldId="282"/>
        </pc:sldMkLst>
        <pc:spChg chg="mod">
          <ac:chgData name="Timothy Howell" userId="be5b5dd9-38ad-4b55-9bee-07789a7628d5" providerId="ADAL" clId="{D9B5D890-2C6F-4DF1-8143-1DE97F125C3D}" dt="2019-06-17T19:26:53.948" v="8429" actId="2711"/>
          <ac:spMkLst>
            <pc:docMk/>
            <pc:sldMk cId="2041902732" sldId="282"/>
            <ac:spMk id="2" creationId="{8F7FC717-1945-4AF0-A7D1-947CC762B518}"/>
          </ac:spMkLst>
        </pc:spChg>
      </pc:sldChg>
      <pc:sldChg chg="delSp modSp">
        <pc:chgData name="Timothy Howell" userId="be5b5dd9-38ad-4b55-9bee-07789a7628d5" providerId="ADAL" clId="{D9B5D890-2C6F-4DF1-8143-1DE97F125C3D}" dt="2019-06-17T19:27:29.147" v="8434" actId="478"/>
        <pc:sldMkLst>
          <pc:docMk/>
          <pc:sldMk cId="2695898841" sldId="283"/>
        </pc:sldMkLst>
        <pc:spChg chg="mod">
          <ac:chgData name="Timothy Howell" userId="be5b5dd9-38ad-4b55-9bee-07789a7628d5" providerId="ADAL" clId="{D9B5D890-2C6F-4DF1-8143-1DE97F125C3D}" dt="2019-06-17T19:27:17.436" v="8431" actId="2711"/>
          <ac:spMkLst>
            <pc:docMk/>
            <pc:sldMk cId="2695898841" sldId="283"/>
            <ac:spMk id="2" creationId="{8F7FC717-1945-4AF0-A7D1-947CC762B518}"/>
          </ac:spMkLst>
        </pc:spChg>
        <pc:spChg chg="del">
          <ac:chgData name="Timothy Howell" userId="be5b5dd9-38ad-4b55-9bee-07789a7628d5" providerId="ADAL" clId="{D9B5D890-2C6F-4DF1-8143-1DE97F125C3D}" dt="2019-06-17T19:27:29.147" v="8434" actId="478"/>
          <ac:spMkLst>
            <pc:docMk/>
            <pc:sldMk cId="2695898841" sldId="283"/>
            <ac:spMk id="3" creationId="{C0C30EFC-3A0D-4926-AF4F-17E226E46B49}"/>
          </ac:spMkLst>
        </pc:spChg>
      </pc:sldChg>
      <pc:sldChg chg="del modTransition">
        <pc:chgData name="Timothy Howell" userId="be5b5dd9-38ad-4b55-9bee-07789a7628d5" providerId="ADAL" clId="{D9B5D890-2C6F-4DF1-8143-1DE97F125C3D}" dt="2019-06-17T19:23:31.309" v="8410" actId="2696"/>
        <pc:sldMkLst>
          <pc:docMk/>
          <pc:sldMk cId="1251864633" sldId="284"/>
        </pc:sldMkLst>
      </pc:sldChg>
      <pc:sldChg chg="add del modTransition">
        <pc:chgData name="Timothy Howell" userId="be5b5dd9-38ad-4b55-9bee-07789a7628d5" providerId="ADAL" clId="{D9B5D890-2C6F-4DF1-8143-1DE97F125C3D}" dt="2019-06-17T19:47:30.577" v="8453" actId="2696"/>
        <pc:sldMkLst>
          <pc:docMk/>
          <pc:sldMk cId="3568889292" sldId="285"/>
        </pc:sldMkLst>
      </pc:sldChg>
      <pc:sldChg chg="addSp delSp modSp">
        <pc:chgData name="Timothy Howell" userId="be5b5dd9-38ad-4b55-9bee-07789a7628d5" providerId="ADAL" clId="{D9B5D890-2C6F-4DF1-8143-1DE97F125C3D}" dt="2019-06-17T19:27:40.154" v="8438" actId="478"/>
        <pc:sldMkLst>
          <pc:docMk/>
          <pc:sldMk cId="1588071535" sldId="286"/>
        </pc:sldMkLst>
        <pc:spChg chg="mod">
          <ac:chgData name="Timothy Howell" userId="be5b5dd9-38ad-4b55-9bee-07789a7628d5" providerId="ADAL" clId="{D9B5D890-2C6F-4DF1-8143-1DE97F125C3D}" dt="2019-06-17T19:26:39.518" v="8428" actId="2711"/>
          <ac:spMkLst>
            <pc:docMk/>
            <pc:sldMk cId="1588071535" sldId="286"/>
            <ac:spMk id="2" creationId="{8F7FC717-1945-4AF0-A7D1-947CC762B518}"/>
          </ac:spMkLst>
        </pc:spChg>
        <pc:spChg chg="del">
          <ac:chgData name="Timothy Howell" userId="be5b5dd9-38ad-4b55-9bee-07789a7628d5" providerId="ADAL" clId="{D9B5D890-2C6F-4DF1-8143-1DE97F125C3D}" dt="2019-06-17T19:27:40.154" v="8438" actId="478"/>
          <ac:spMkLst>
            <pc:docMk/>
            <pc:sldMk cId="1588071535" sldId="286"/>
            <ac:spMk id="3" creationId="{C0C30EFC-3A0D-4926-AF4F-17E226E46B49}"/>
          </ac:spMkLst>
        </pc:spChg>
        <pc:spChg chg="add del">
          <ac:chgData name="Timothy Howell" userId="be5b5dd9-38ad-4b55-9bee-07789a7628d5" providerId="ADAL" clId="{D9B5D890-2C6F-4DF1-8143-1DE97F125C3D}" dt="2019-06-17T19:27:38.029" v="8437" actId="478"/>
          <ac:spMkLst>
            <pc:docMk/>
            <pc:sldMk cId="1588071535" sldId="286"/>
            <ac:spMk id="4" creationId="{2192E200-6466-4705-88B0-268CB96088BE}"/>
          </ac:spMkLst>
        </pc:spChg>
        <pc:spChg chg="add del mod">
          <ac:chgData name="Timothy Howell" userId="be5b5dd9-38ad-4b55-9bee-07789a7628d5" providerId="ADAL" clId="{D9B5D890-2C6F-4DF1-8143-1DE97F125C3D}" dt="2019-06-17T19:27:38.029" v="8437" actId="478"/>
          <ac:spMkLst>
            <pc:docMk/>
            <pc:sldMk cId="1588071535" sldId="286"/>
            <ac:spMk id="6" creationId="{0031929C-EB32-43AB-BB41-72BB74B0E0E1}"/>
          </ac:spMkLst>
        </pc:spChg>
      </pc:sldChg>
      <pc:sldChg chg="delSp modSp">
        <pc:chgData name="Timothy Howell" userId="be5b5dd9-38ad-4b55-9bee-07789a7628d5" providerId="ADAL" clId="{D9B5D890-2C6F-4DF1-8143-1DE97F125C3D}" dt="2019-06-17T19:27:26.807" v="8433" actId="478"/>
        <pc:sldMkLst>
          <pc:docMk/>
          <pc:sldMk cId="571008361" sldId="289"/>
        </pc:sldMkLst>
        <pc:spChg chg="mod">
          <ac:chgData name="Timothy Howell" userId="be5b5dd9-38ad-4b55-9bee-07789a7628d5" providerId="ADAL" clId="{D9B5D890-2C6F-4DF1-8143-1DE97F125C3D}" dt="2019-06-17T19:27:25.341" v="8432" actId="1076"/>
          <ac:spMkLst>
            <pc:docMk/>
            <pc:sldMk cId="571008361" sldId="289"/>
            <ac:spMk id="2" creationId="{8F7FC717-1945-4AF0-A7D1-947CC762B518}"/>
          </ac:spMkLst>
        </pc:spChg>
        <pc:spChg chg="del">
          <ac:chgData name="Timothy Howell" userId="be5b5dd9-38ad-4b55-9bee-07789a7628d5" providerId="ADAL" clId="{D9B5D890-2C6F-4DF1-8143-1DE97F125C3D}" dt="2019-06-17T19:27:26.807" v="8433" actId="478"/>
          <ac:spMkLst>
            <pc:docMk/>
            <pc:sldMk cId="571008361" sldId="289"/>
            <ac:spMk id="3" creationId="{C0C30EFC-3A0D-4926-AF4F-17E226E46B49}"/>
          </ac:spMkLst>
        </pc:spChg>
      </pc:sldChg>
      <pc:sldChg chg="delSp">
        <pc:chgData name="Timothy Howell" userId="be5b5dd9-38ad-4b55-9bee-07789a7628d5" providerId="ADAL" clId="{D9B5D890-2C6F-4DF1-8143-1DE97F125C3D}" dt="2019-06-17T19:27:31.825" v="8435" actId="478"/>
        <pc:sldMkLst>
          <pc:docMk/>
          <pc:sldMk cId="547584630" sldId="290"/>
        </pc:sldMkLst>
        <pc:spChg chg="del">
          <ac:chgData name="Timothy Howell" userId="be5b5dd9-38ad-4b55-9bee-07789a7628d5" providerId="ADAL" clId="{D9B5D890-2C6F-4DF1-8143-1DE97F125C3D}" dt="2019-06-17T19:27:31.825" v="8435" actId="478"/>
          <ac:spMkLst>
            <pc:docMk/>
            <pc:sldMk cId="547584630" sldId="290"/>
            <ac:spMk id="3" creationId="{C0C30EFC-3A0D-4926-AF4F-17E226E46B49}"/>
          </ac:spMkLst>
        </pc:spChg>
      </pc:sldChg>
      <pc:sldChg chg="delSp modSp add modAnim">
        <pc:chgData name="Timothy Howell" userId="be5b5dd9-38ad-4b55-9bee-07789a7628d5" providerId="ADAL" clId="{D9B5D890-2C6F-4DF1-8143-1DE97F125C3D}" dt="2019-06-17T20:11:47.851" v="9691"/>
        <pc:sldMkLst>
          <pc:docMk/>
          <pc:sldMk cId="4192781462" sldId="291"/>
        </pc:sldMkLst>
        <pc:spChg chg="mod">
          <ac:chgData name="Timothy Howell" userId="be5b5dd9-38ad-4b55-9bee-07789a7628d5" providerId="ADAL" clId="{D9B5D890-2C6F-4DF1-8143-1DE97F125C3D}" dt="2019-06-17T19:59:35.820" v="8521" actId="20577"/>
          <ac:spMkLst>
            <pc:docMk/>
            <pc:sldMk cId="4192781462" sldId="291"/>
            <ac:spMk id="2" creationId="{F8AD0FD1-6567-4656-B983-5BFBC233D531}"/>
          </ac:spMkLst>
        </pc:spChg>
        <pc:spChg chg="del">
          <ac:chgData name="Timothy Howell" userId="be5b5dd9-38ad-4b55-9bee-07789a7628d5" providerId="ADAL" clId="{D9B5D890-2C6F-4DF1-8143-1DE97F125C3D}" dt="2019-06-17T14:56:43.222" v="7439" actId="478"/>
          <ac:spMkLst>
            <pc:docMk/>
            <pc:sldMk cId="4192781462" sldId="291"/>
            <ac:spMk id="3" creationId="{55AD6AB0-8E36-4A1C-BDA3-808A296AA48B}"/>
          </ac:spMkLst>
        </pc:spChg>
        <pc:spChg chg="mod">
          <ac:chgData name="Timothy Howell" userId="be5b5dd9-38ad-4b55-9bee-07789a7628d5" providerId="ADAL" clId="{D9B5D890-2C6F-4DF1-8143-1DE97F125C3D}" dt="2019-06-17T14:52:43.812" v="7220" actId="20577"/>
          <ac:spMkLst>
            <pc:docMk/>
            <pc:sldMk cId="4192781462" sldId="291"/>
            <ac:spMk id="4" creationId="{AE326178-BC27-4FAF-9FFF-B9622F6DE9FC}"/>
          </ac:spMkLst>
        </pc:spChg>
      </pc:sldChg>
      <pc:sldChg chg="delSp modSp add modAnim">
        <pc:chgData name="Timothy Howell" userId="be5b5dd9-38ad-4b55-9bee-07789a7628d5" providerId="ADAL" clId="{D9B5D890-2C6F-4DF1-8143-1DE97F125C3D}" dt="2019-06-17T19:28:26.171" v="8448" actId="403"/>
        <pc:sldMkLst>
          <pc:docMk/>
          <pc:sldMk cId="4013243759" sldId="292"/>
        </pc:sldMkLst>
        <pc:spChg chg="mod">
          <ac:chgData name="Timothy Howell" userId="be5b5dd9-38ad-4b55-9bee-07789a7628d5" providerId="ADAL" clId="{D9B5D890-2C6F-4DF1-8143-1DE97F125C3D}" dt="2019-06-17T19:28:26.171" v="8448" actId="403"/>
          <ac:spMkLst>
            <pc:docMk/>
            <pc:sldMk cId="4013243759" sldId="292"/>
            <ac:spMk id="2" creationId="{55EAB21F-0F14-471B-AA15-256206F290B4}"/>
          </ac:spMkLst>
        </pc:spChg>
        <pc:spChg chg="del">
          <ac:chgData name="Timothy Howell" userId="be5b5dd9-38ad-4b55-9bee-07789a7628d5" providerId="ADAL" clId="{D9B5D890-2C6F-4DF1-8143-1DE97F125C3D}" dt="2019-06-17T14:56:45.285" v="7440" actId="478"/>
          <ac:spMkLst>
            <pc:docMk/>
            <pc:sldMk cId="4013243759" sldId="292"/>
            <ac:spMk id="3" creationId="{125B2FCD-5E56-407D-9972-640F0E3E2C60}"/>
          </ac:spMkLst>
        </pc:spChg>
        <pc:spChg chg="mod">
          <ac:chgData name="Timothy Howell" userId="be5b5dd9-38ad-4b55-9bee-07789a7628d5" providerId="ADAL" clId="{D9B5D890-2C6F-4DF1-8143-1DE97F125C3D}" dt="2019-06-17T14:54:50.092" v="7277" actId="20577"/>
          <ac:spMkLst>
            <pc:docMk/>
            <pc:sldMk cId="4013243759" sldId="292"/>
            <ac:spMk id="4" creationId="{3C44E1D4-B8F9-413C-BB46-1F0995A7CC6F}"/>
          </ac:spMkLst>
        </pc:spChg>
      </pc:sldChg>
      <pc:sldChg chg="addSp delSp modSp add modAnim modNotesTx">
        <pc:chgData name="Timothy Howell" userId="be5b5dd9-38ad-4b55-9bee-07789a7628d5" providerId="ADAL" clId="{D9B5D890-2C6F-4DF1-8143-1DE97F125C3D}" dt="2019-06-17T19:28:18.748" v="8447" actId="403"/>
        <pc:sldMkLst>
          <pc:docMk/>
          <pc:sldMk cId="1528099750" sldId="293"/>
        </pc:sldMkLst>
        <pc:spChg chg="mod">
          <ac:chgData name="Timothy Howell" userId="be5b5dd9-38ad-4b55-9bee-07789a7628d5" providerId="ADAL" clId="{D9B5D890-2C6F-4DF1-8143-1DE97F125C3D}" dt="2019-06-17T19:28:18.748" v="8447" actId="403"/>
          <ac:spMkLst>
            <pc:docMk/>
            <pc:sldMk cId="1528099750" sldId="293"/>
            <ac:spMk id="2" creationId="{9ED78614-AAA0-482D-97C6-BA1AA7249371}"/>
          </ac:spMkLst>
        </pc:spChg>
        <pc:spChg chg="del">
          <ac:chgData name="Timothy Howell" userId="be5b5dd9-38ad-4b55-9bee-07789a7628d5" providerId="ADAL" clId="{D9B5D890-2C6F-4DF1-8143-1DE97F125C3D}" dt="2019-06-17T17:03:24.754" v="7682" actId="478"/>
          <ac:spMkLst>
            <pc:docMk/>
            <pc:sldMk cId="1528099750" sldId="293"/>
            <ac:spMk id="3" creationId="{6E10A13D-7584-4EF8-BEE5-848BC690ACDE}"/>
          </ac:spMkLst>
        </pc:spChg>
        <pc:spChg chg="mod">
          <ac:chgData name="Timothy Howell" userId="be5b5dd9-38ad-4b55-9bee-07789a7628d5" providerId="ADAL" clId="{D9B5D890-2C6F-4DF1-8143-1DE97F125C3D}" dt="2019-06-17T16:54:28.071" v="7680"/>
          <ac:spMkLst>
            <pc:docMk/>
            <pc:sldMk cId="1528099750" sldId="293"/>
            <ac:spMk id="4" creationId="{5E62F2F7-7BDA-4F67-93DC-F755BC5B26C0}"/>
          </ac:spMkLst>
        </pc:spChg>
        <pc:spChg chg="add del">
          <ac:chgData name="Timothy Howell" userId="be5b5dd9-38ad-4b55-9bee-07789a7628d5" providerId="ADAL" clId="{D9B5D890-2C6F-4DF1-8143-1DE97F125C3D}" dt="2019-06-17T17:09:12.784" v="7801"/>
          <ac:spMkLst>
            <pc:docMk/>
            <pc:sldMk cId="1528099750" sldId="293"/>
            <ac:spMk id="5" creationId="{F34E3DA8-6452-4417-BE8A-DD4E3D0570CA}"/>
          </ac:spMkLst>
        </pc:spChg>
        <pc:spChg chg="add del">
          <ac:chgData name="Timothy Howell" userId="be5b5dd9-38ad-4b55-9bee-07789a7628d5" providerId="ADAL" clId="{D9B5D890-2C6F-4DF1-8143-1DE97F125C3D}" dt="2019-06-17T17:09:18.214" v="7805"/>
          <ac:spMkLst>
            <pc:docMk/>
            <pc:sldMk cId="1528099750" sldId="293"/>
            <ac:spMk id="6" creationId="{1BCCEBAF-889A-46E6-95D6-7EBB802732D3}"/>
          </ac:spMkLst>
        </pc:spChg>
        <pc:spChg chg="add del">
          <ac:chgData name="Timothy Howell" userId="be5b5dd9-38ad-4b55-9bee-07789a7628d5" providerId="ADAL" clId="{D9B5D890-2C6F-4DF1-8143-1DE97F125C3D}" dt="2019-06-17T17:09:17.846" v="7804"/>
          <ac:spMkLst>
            <pc:docMk/>
            <pc:sldMk cId="1528099750" sldId="293"/>
            <ac:spMk id="7" creationId="{7A3586BD-D212-4859-9DE8-FFA9E2304A65}"/>
          </ac:spMkLst>
        </pc:spChg>
        <pc:spChg chg="add del">
          <ac:chgData name="Timothy Howell" userId="be5b5dd9-38ad-4b55-9bee-07789a7628d5" providerId="ADAL" clId="{D9B5D890-2C6F-4DF1-8143-1DE97F125C3D}" dt="2019-06-17T17:15:16.639" v="8202"/>
          <ac:spMkLst>
            <pc:docMk/>
            <pc:sldMk cId="1528099750" sldId="293"/>
            <ac:spMk id="8" creationId="{BBDE0CD3-60EC-46F0-B059-716949A443C9}"/>
          </ac:spMkLst>
        </pc:spChg>
      </pc:sldChg>
      <pc:sldChg chg="delSp modSp add">
        <pc:chgData name="Timothy Howell" userId="be5b5dd9-38ad-4b55-9bee-07789a7628d5" providerId="ADAL" clId="{D9B5D890-2C6F-4DF1-8143-1DE97F125C3D}" dt="2019-06-17T19:28:03.559" v="8445" actId="403"/>
        <pc:sldMkLst>
          <pc:docMk/>
          <pc:sldMk cId="1876356701" sldId="294"/>
        </pc:sldMkLst>
        <pc:spChg chg="mod">
          <ac:chgData name="Timothy Howell" userId="be5b5dd9-38ad-4b55-9bee-07789a7628d5" providerId="ADAL" clId="{D9B5D890-2C6F-4DF1-8143-1DE97F125C3D}" dt="2019-06-17T19:28:03.559" v="8445" actId="403"/>
          <ac:spMkLst>
            <pc:docMk/>
            <pc:sldMk cId="1876356701" sldId="294"/>
            <ac:spMk id="2" creationId="{CC914F91-E9F1-41B2-B187-7C7B3C5C0BCD}"/>
          </ac:spMkLst>
        </pc:spChg>
        <pc:spChg chg="del">
          <ac:chgData name="Timothy Howell" userId="be5b5dd9-38ad-4b55-9bee-07789a7628d5" providerId="ADAL" clId="{D9B5D890-2C6F-4DF1-8143-1DE97F125C3D}" dt="2019-06-17T19:27:58.138" v="8442" actId="478"/>
          <ac:spMkLst>
            <pc:docMk/>
            <pc:sldMk cId="1876356701" sldId="294"/>
            <ac:spMk id="3" creationId="{AEA677FF-09E6-4913-8091-BFB3E157B9EE}"/>
          </ac:spMkLst>
        </pc:spChg>
        <pc:spChg chg="mod">
          <ac:chgData name="Timothy Howell" userId="be5b5dd9-38ad-4b55-9bee-07789a7628d5" providerId="ADAL" clId="{D9B5D890-2C6F-4DF1-8143-1DE97F125C3D}" dt="2019-06-17T16:46:40.376" v="7615" actId="6549"/>
          <ac:spMkLst>
            <pc:docMk/>
            <pc:sldMk cId="1876356701" sldId="294"/>
            <ac:spMk id="4" creationId="{3D911C63-B2CA-4C7E-A0AA-FC40C7FD2CBD}"/>
          </ac:spMkLst>
        </pc:spChg>
      </pc:sldChg>
      <pc:sldChg chg="addSp delSp modSp add modAnim modNotesTx">
        <pc:chgData name="Timothy Howell" userId="be5b5dd9-38ad-4b55-9bee-07789a7628d5" providerId="ADAL" clId="{D9B5D890-2C6F-4DF1-8143-1DE97F125C3D}" dt="2019-06-17T19:28:13.770" v="8446" actId="403"/>
        <pc:sldMkLst>
          <pc:docMk/>
          <pc:sldMk cId="1972028436" sldId="295"/>
        </pc:sldMkLst>
        <pc:spChg chg="del mod">
          <ac:chgData name="Timothy Howell" userId="be5b5dd9-38ad-4b55-9bee-07789a7628d5" providerId="ADAL" clId="{D9B5D890-2C6F-4DF1-8143-1DE97F125C3D}" dt="2019-06-17T17:14:07.235" v="8194" actId="478"/>
          <ac:spMkLst>
            <pc:docMk/>
            <pc:sldMk cId="1972028436" sldId="295"/>
            <ac:spMk id="2" creationId="{AB6B4B69-580D-411C-87EF-6C2B799F056E}"/>
          </ac:spMkLst>
        </pc:spChg>
        <pc:spChg chg="mod">
          <ac:chgData name="Timothy Howell" userId="be5b5dd9-38ad-4b55-9bee-07789a7628d5" providerId="ADAL" clId="{D9B5D890-2C6F-4DF1-8143-1DE97F125C3D}" dt="2019-06-17T17:07:58.427" v="7791" actId="20577"/>
          <ac:spMkLst>
            <pc:docMk/>
            <pc:sldMk cId="1972028436" sldId="295"/>
            <ac:spMk id="4" creationId="{405F7814-A754-47C2-8DF7-CA2C640C1CC0}"/>
          </ac:spMkLst>
        </pc:spChg>
        <pc:spChg chg="add mod">
          <ac:chgData name="Timothy Howell" userId="be5b5dd9-38ad-4b55-9bee-07789a7628d5" providerId="ADAL" clId="{D9B5D890-2C6F-4DF1-8143-1DE97F125C3D}" dt="2019-06-17T19:28:13.770" v="8446" actId="403"/>
          <ac:spMkLst>
            <pc:docMk/>
            <pc:sldMk cId="1972028436" sldId="295"/>
            <ac:spMk id="5" creationId="{49FE0D06-D36D-40F5-92E8-1B6A106B4203}"/>
          </ac:spMkLst>
        </pc:spChg>
        <pc:spChg chg="add del">
          <ac:chgData name="Timothy Howell" userId="be5b5dd9-38ad-4b55-9bee-07789a7628d5" providerId="ADAL" clId="{D9B5D890-2C6F-4DF1-8143-1DE97F125C3D}" dt="2019-06-17T17:14:43.789" v="8198"/>
          <ac:spMkLst>
            <pc:docMk/>
            <pc:sldMk cId="1972028436" sldId="295"/>
            <ac:spMk id="6" creationId="{488D9EF6-6461-4B1F-B539-832F70AF647B}"/>
          </ac:spMkLst>
        </pc:spChg>
        <pc:spChg chg="add del">
          <ac:chgData name="Timothy Howell" userId="be5b5dd9-38ad-4b55-9bee-07789a7628d5" providerId="ADAL" clId="{D9B5D890-2C6F-4DF1-8143-1DE97F125C3D}" dt="2019-06-17T17:16:24.483" v="8222"/>
          <ac:spMkLst>
            <pc:docMk/>
            <pc:sldMk cId="1972028436" sldId="295"/>
            <ac:spMk id="7" creationId="{7E4D9DDD-17FC-40A5-AE06-4994C11875A0}"/>
          </ac:spMkLst>
        </pc:spChg>
      </pc:sldChg>
      <pc:sldChg chg="addSp delSp modSp add del">
        <pc:chgData name="Timothy Howell" userId="be5b5dd9-38ad-4b55-9bee-07789a7628d5" providerId="ADAL" clId="{D9B5D890-2C6F-4DF1-8143-1DE97F125C3D}" dt="2019-06-17T20:02:09.945" v="8623" actId="2696"/>
        <pc:sldMkLst>
          <pc:docMk/>
          <pc:sldMk cId="46831518" sldId="296"/>
        </pc:sldMkLst>
        <pc:spChg chg="del">
          <ac:chgData name="Timothy Howell" userId="be5b5dd9-38ad-4b55-9bee-07789a7628d5" providerId="ADAL" clId="{D9B5D890-2C6F-4DF1-8143-1DE97F125C3D}" dt="2019-06-17T20:00:07.445" v="8525"/>
          <ac:spMkLst>
            <pc:docMk/>
            <pc:sldMk cId="46831518" sldId="296"/>
            <ac:spMk id="2" creationId="{CFA971C5-9FD9-4A3B-B3AA-1EC345CD2975}"/>
          </ac:spMkLst>
        </pc:spChg>
        <pc:spChg chg="del">
          <ac:chgData name="Timothy Howell" userId="be5b5dd9-38ad-4b55-9bee-07789a7628d5" providerId="ADAL" clId="{D9B5D890-2C6F-4DF1-8143-1DE97F125C3D}" dt="2019-06-17T20:01:13.767" v="8613" actId="478"/>
          <ac:spMkLst>
            <pc:docMk/>
            <pc:sldMk cId="46831518" sldId="296"/>
            <ac:spMk id="3" creationId="{EE3FB2A1-0D77-48EC-BB68-63A54E2054D8}"/>
          </ac:spMkLst>
        </pc:spChg>
        <pc:spChg chg="mod">
          <ac:chgData name="Timothy Howell" userId="be5b5dd9-38ad-4b55-9bee-07789a7628d5" providerId="ADAL" clId="{D9B5D890-2C6F-4DF1-8143-1DE97F125C3D}" dt="2019-06-17T19:59:54.970" v="8524" actId="27636"/>
          <ac:spMkLst>
            <pc:docMk/>
            <pc:sldMk cId="46831518" sldId="296"/>
            <ac:spMk id="4" creationId="{64A8C75C-8E05-4BCF-B539-E0979716BE57}"/>
          </ac:spMkLst>
        </pc:spChg>
        <pc:spChg chg="add del mod">
          <ac:chgData name="Timothy Howell" userId="be5b5dd9-38ad-4b55-9bee-07789a7628d5" providerId="ADAL" clId="{D9B5D890-2C6F-4DF1-8143-1DE97F125C3D}" dt="2019-06-17T20:01:11.170" v="8612" actId="478"/>
          <ac:spMkLst>
            <pc:docMk/>
            <pc:sldMk cId="46831518" sldId="296"/>
            <ac:spMk id="5" creationId="{A8DCCC68-A7F9-42B8-BF5B-B9DDA8A70A65}"/>
          </ac:spMkLst>
        </pc:spChg>
        <pc:spChg chg="add del mod">
          <ac:chgData name="Timothy Howell" userId="be5b5dd9-38ad-4b55-9bee-07789a7628d5" providerId="ADAL" clId="{D9B5D890-2C6F-4DF1-8143-1DE97F125C3D}" dt="2019-06-17T20:01:15.887" v="8614" actId="478"/>
          <ac:spMkLst>
            <pc:docMk/>
            <pc:sldMk cId="46831518" sldId="296"/>
            <ac:spMk id="7" creationId="{79C33BAD-18E3-42D4-B26D-7CB82C87DC0D}"/>
          </ac:spMkLst>
        </pc:spChg>
        <pc:picChg chg="add del mod">
          <ac:chgData name="Timothy Howell" userId="be5b5dd9-38ad-4b55-9bee-07789a7628d5" providerId="ADAL" clId="{D9B5D890-2C6F-4DF1-8143-1DE97F125C3D}" dt="2019-06-17T20:01:59.350" v="8622" actId="478"/>
          <ac:picMkLst>
            <pc:docMk/>
            <pc:sldMk cId="46831518" sldId="296"/>
            <ac:picMk id="8" creationId="{02CA85EF-29D5-4F91-8531-D717D3D53D13}"/>
          </ac:picMkLst>
        </pc:picChg>
      </pc:sldChg>
      <pc:sldChg chg="addSp delSp modSp add modAnim">
        <pc:chgData name="Timothy Howell" userId="be5b5dd9-38ad-4b55-9bee-07789a7628d5" providerId="ADAL" clId="{D9B5D890-2C6F-4DF1-8143-1DE97F125C3D}" dt="2019-06-17T20:11:39.180" v="9689"/>
        <pc:sldMkLst>
          <pc:docMk/>
          <pc:sldMk cId="450775067" sldId="296"/>
        </pc:sldMkLst>
        <pc:spChg chg="mod">
          <ac:chgData name="Timothy Howell" userId="be5b5dd9-38ad-4b55-9bee-07789a7628d5" providerId="ADAL" clId="{D9B5D890-2C6F-4DF1-8143-1DE97F125C3D}" dt="2019-06-17T20:05:37.751" v="8950" actId="20577"/>
          <ac:spMkLst>
            <pc:docMk/>
            <pc:sldMk cId="450775067" sldId="296"/>
            <ac:spMk id="2" creationId="{91495D28-DF4D-407F-964B-5040C98DA568}"/>
          </ac:spMkLst>
        </pc:spChg>
        <pc:spChg chg="del">
          <ac:chgData name="Timothy Howell" userId="be5b5dd9-38ad-4b55-9bee-07789a7628d5" providerId="ADAL" clId="{D9B5D890-2C6F-4DF1-8143-1DE97F125C3D}" dt="2019-06-17T20:04:05.118" v="8859" actId="478"/>
          <ac:spMkLst>
            <pc:docMk/>
            <pc:sldMk cId="450775067" sldId="296"/>
            <ac:spMk id="3" creationId="{D013E909-E48C-44B4-9DDC-BF67C8DD13CC}"/>
          </ac:spMkLst>
        </pc:spChg>
        <pc:spChg chg="mod">
          <ac:chgData name="Timothy Howell" userId="be5b5dd9-38ad-4b55-9bee-07789a7628d5" providerId="ADAL" clId="{D9B5D890-2C6F-4DF1-8143-1DE97F125C3D}" dt="2019-06-17T20:02:30.846" v="8627"/>
          <ac:spMkLst>
            <pc:docMk/>
            <pc:sldMk cId="450775067" sldId="296"/>
            <ac:spMk id="4" creationId="{87383414-F44A-4CDF-8126-5CE62FA139DC}"/>
          </ac:spMkLst>
        </pc:spChg>
        <pc:picChg chg="add del">
          <ac:chgData name="Timothy Howell" userId="be5b5dd9-38ad-4b55-9bee-07789a7628d5" providerId="ADAL" clId="{D9B5D890-2C6F-4DF1-8143-1DE97F125C3D}" dt="2019-06-17T20:02:20.911" v="8626"/>
          <ac:picMkLst>
            <pc:docMk/>
            <pc:sldMk cId="450775067" sldId="296"/>
            <ac:picMk id="5" creationId="{D6FE592F-EAB8-48F5-91CA-9A2E5D4ED042}"/>
          </ac:picMkLst>
        </pc:picChg>
      </pc:sldChg>
      <pc:sldChg chg="modSp add modAnim">
        <pc:chgData name="Timothy Howell" userId="be5b5dd9-38ad-4b55-9bee-07789a7628d5" providerId="ADAL" clId="{D9B5D890-2C6F-4DF1-8143-1DE97F125C3D}" dt="2019-06-17T20:33:16.828" v="9772" actId="20577"/>
        <pc:sldMkLst>
          <pc:docMk/>
          <pc:sldMk cId="1865426249" sldId="297"/>
        </pc:sldMkLst>
        <pc:spChg chg="mod">
          <ac:chgData name="Timothy Howell" userId="be5b5dd9-38ad-4b55-9bee-07789a7628d5" providerId="ADAL" clId="{D9B5D890-2C6F-4DF1-8143-1DE97F125C3D}" dt="2019-06-17T20:33:16.828" v="9772" actId="20577"/>
          <ac:spMkLst>
            <pc:docMk/>
            <pc:sldMk cId="1865426249" sldId="297"/>
            <ac:spMk id="2" creationId="{A254364D-253E-4D61-8E23-0561BFD990C3}"/>
          </ac:spMkLst>
        </pc:spChg>
        <pc:spChg chg="mod">
          <ac:chgData name="Timothy Howell" userId="be5b5dd9-38ad-4b55-9bee-07789a7628d5" providerId="ADAL" clId="{D9B5D890-2C6F-4DF1-8143-1DE97F125C3D}" dt="2019-06-17T20:05:51.307" v="8952"/>
          <ac:spMkLst>
            <pc:docMk/>
            <pc:sldMk cId="1865426249" sldId="297"/>
            <ac:spMk id="4" creationId="{E4366670-2209-46F8-B01B-5E0B8696503F}"/>
          </ac:spMkLst>
        </pc:spChg>
      </pc:sldChg>
    </pc:docChg>
  </pc:docChgLst>
  <pc:docChgLst>
    <pc:chgData name="Roy, Scott - OCFO-FMS, New Orleans, LA" userId="S::scott.roy@usda.gov::55ba4b5f-1935-453d-9d73-a177ba0b5bcf" providerId="AD" clId="Web-{614ED163-EB21-4AD7-8560-E4BA4F85A3F5}"/>
    <pc:docChg chg="modSld">
      <pc:chgData name="Roy, Scott - OCFO-FMS, New Orleans, LA" userId="S::scott.roy@usda.gov::55ba4b5f-1935-453d-9d73-a177ba0b5bcf" providerId="AD" clId="Web-{614ED163-EB21-4AD7-8560-E4BA4F85A3F5}" dt="2019-06-14T16:09:01.688" v="35"/>
      <pc:docMkLst>
        <pc:docMk/>
      </pc:docMkLst>
      <pc:sldChg chg="addSp delSp modSp">
        <pc:chgData name="Roy, Scott - OCFO-FMS, New Orleans, LA" userId="S::scott.roy@usda.gov::55ba4b5f-1935-453d-9d73-a177ba0b5bcf" providerId="AD" clId="Web-{614ED163-EB21-4AD7-8560-E4BA4F85A3F5}" dt="2019-06-14T16:09:01.688" v="35"/>
        <pc:sldMkLst>
          <pc:docMk/>
          <pc:sldMk cId="2041902732" sldId="282"/>
        </pc:sldMkLst>
        <pc:spChg chg="mod">
          <ac:chgData name="Roy, Scott - OCFO-FMS, New Orleans, LA" userId="S::scott.roy@usda.gov::55ba4b5f-1935-453d-9d73-a177ba0b5bcf" providerId="AD" clId="Web-{614ED163-EB21-4AD7-8560-E4BA4F85A3F5}" dt="2019-06-14T16:08:44.938" v="29" actId="20577"/>
          <ac:spMkLst>
            <pc:docMk/>
            <pc:sldMk cId="2041902732" sldId="282"/>
            <ac:spMk id="2" creationId="{8F7FC717-1945-4AF0-A7D1-947CC762B518}"/>
          </ac:spMkLst>
        </pc:spChg>
        <pc:spChg chg="add mod">
          <ac:chgData name="Roy, Scott - OCFO-FMS, New Orleans, LA" userId="S::scott.roy@usda.gov::55ba4b5f-1935-453d-9d73-a177ba0b5bcf" providerId="AD" clId="Web-{614ED163-EB21-4AD7-8560-E4BA4F85A3F5}" dt="2019-06-14T16:07:24.180" v="19"/>
          <ac:spMkLst>
            <pc:docMk/>
            <pc:sldMk cId="2041902732" sldId="282"/>
            <ac:spMk id="5" creationId="{36E457FC-3263-44F8-B439-A24FDD393040}"/>
          </ac:spMkLst>
        </pc:spChg>
        <pc:spChg chg="add del mod">
          <ac:chgData name="Roy, Scott - OCFO-FMS, New Orleans, LA" userId="S::scott.roy@usda.gov::55ba4b5f-1935-453d-9d73-a177ba0b5bcf" providerId="AD" clId="Web-{614ED163-EB21-4AD7-8560-E4BA4F85A3F5}" dt="2019-06-14T16:08:11.979" v="26"/>
          <ac:spMkLst>
            <pc:docMk/>
            <pc:sldMk cId="2041902732" sldId="282"/>
            <ac:spMk id="8" creationId="{802F18C8-95B8-4F6E-BBED-9FC57415201B}"/>
          </ac:spMkLst>
        </pc:spChg>
        <pc:spChg chg="add del mod">
          <ac:chgData name="Roy, Scott - OCFO-FMS, New Orleans, LA" userId="S::scott.roy@usda.gov::55ba4b5f-1935-453d-9d73-a177ba0b5bcf" providerId="AD" clId="Web-{614ED163-EB21-4AD7-8560-E4BA4F85A3F5}" dt="2019-06-14T16:09:01.688" v="34"/>
          <ac:spMkLst>
            <pc:docMk/>
            <pc:sldMk cId="2041902732" sldId="282"/>
            <ac:spMk id="11" creationId="{15EDA9C9-902D-4AC0-BA55-A02EC7C51FC6}"/>
          </ac:spMkLst>
        </pc:spChg>
        <pc:graphicFrameChg chg="add del mod modGraphic">
          <ac:chgData name="Roy, Scott - OCFO-FMS, New Orleans, LA" userId="S::scott.roy@usda.gov::55ba4b5f-1935-453d-9d73-a177ba0b5bcf" providerId="AD" clId="Web-{614ED163-EB21-4AD7-8560-E4BA4F85A3F5}" dt="2019-06-14T16:08:11.979" v="27"/>
          <ac:graphicFrameMkLst>
            <pc:docMk/>
            <pc:sldMk cId="2041902732" sldId="282"/>
            <ac:graphicFrameMk id="7" creationId="{24845CFB-FAE2-48B9-9FF5-4D104ED69F23}"/>
          </ac:graphicFrameMkLst>
        </pc:graphicFrameChg>
        <pc:graphicFrameChg chg="add del mod">
          <ac:chgData name="Roy, Scott - OCFO-FMS, New Orleans, LA" userId="S::scott.roy@usda.gov::55ba4b5f-1935-453d-9d73-a177ba0b5bcf" providerId="AD" clId="Web-{614ED163-EB21-4AD7-8560-E4BA4F85A3F5}" dt="2019-06-14T16:09:01.688" v="35"/>
          <ac:graphicFrameMkLst>
            <pc:docMk/>
            <pc:sldMk cId="2041902732" sldId="282"/>
            <ac:graphicFrameMk id="10" creationId="{0ECE2084-5E3B-4026-A4A6-FFD4D78409D3}"/>
          </ac:graphicFrameMkLst>
        </pc:graphicFrameChg>
        <pc:picChg chg="del">
          <ac:chgData name="Roy, Scott - OCFO-FMS, New Orleans, LA" userId="S::scott.roy@usda.gov::55ba4b5f-1935-453d-9d73-a177ba0b5bcf" providerId="AD" clId="Web-{614ED163-EB21-4AD7-8560-E4BA4F85A3F5}" dt="2019-06-14T16:07:24.180" v="19"/>
          <ac:picMkLst>
            <pc:docMk/>
            <pc:sldMk cId="2041902732" sldId="282"/>
            <ac:picMk id="25" creationId="{50D745FE-09B6-4CCE-9DF8-CEA1B7614819}"/>
          </ac:picMkLst>
        </pc:picChg>
      </pc:sldChg>
    </pc:docChg>
  </pc:docChgLst>
  <pc:docChgLst>
    <pc:chgData name="Roy, Scott - OCFO-FMS, New Orleans, LA" userId="S::scott.roy@usda.gov::55ba4b5f-1935-453d-9d73-a177ba0b5bcf" providerId="AD" clId="Web-{EFC1862B-12E1-4BA8-BD1D-14E2424A4F28}"/>
    <pc:docChg chg="addSld modSld">
      <pc:chgData name="Roy, Scott - OCFO-FMS, New Orleans, LA" userId="S::scott.roy@usda.gov::55ba4b5f-1935-453d-9d73-a177ba0b5bcf" providerId="AD" clId="Web-{EFC1862B-12E1-4BA8-BD1D-14E2424A4F28}" dt="2019-06-11T18:31:51.224" v="302" actId="20577"/>
      <pc:docMkLst>
        <pc:docMk/>
      </pc:docMkLst>
      <pc:sldChg chg="modSp">
        <pc:chgData name="Roy, Scott - OCFO-FMS, New Orleans, LA" userId="S::scott.roy@usda.gov::55ba4b5f-1935-453d-9d73-a177ba0b5bcf" providerId="AD" clId="Web-{EFC1862B-12E1-4BA8-BD1D-14E2424A4F28}" dt="2019-06-11T17:40:58.958" v="49" actId="20577"/>
        <pc:sldMkLst>
          <pc:docMk/>
          <pc:sldMk cId="3303832485" sldId="274"/>
        </pc:sldMkLst>
        <pc:spChg chg="mod">
          <ac:chgData name="Roy, Scott - OCFO-FMS, New Orleans, LA" userId="S::scott.roy@usda.gov::55ba4b5f-1935-453d-9d73-a177ba0b5bcf" providerId="AD" clId="Web-{EFC1862B-12E1-4BA8-BD1D-14E2424A4F28}" dt="2019-06-11T17:40:58.958" v="49" actId="20577"/>
          <ac:spMkLst>
            <pc:docMk/>
            <pc:sldMk cId="3303832485" sldId="274"/>
            <ac:spMk id="2" creationId="{8F7FC717-1945-4AF0-A7D1-947CC762B518}"/>
          </ac:spMkLst>
        </pc:spChg>
      </pc:sldChg>
      <pc:sldChg chg="modSp">
        <pc:chgData name="Roy, Scott - OCFO-FMS, New Orleans, LA" userId="S::scott.roy@usda.gov::55ba4b5f-1935-453d-9d73-a177ba0b5bcf" providerId="AD" clId="Web-{EFC1862B-12E1-4BA8-BD1D-14E2424A4F28}" dt="2019-06-11T17:36:30.252" v="4" actId="20577"/>
        <pc:sldMkLst>
          <pc:docMk/>
          <pc:sldMk cId="115668765" sldId="275"/>
        </pc:sldMkLst>
        <pc:spChg chg="mod">
          <ac:chgData name="Roy, Scott - OCFO-FMS, New Orleans, LA" userId="S::scott.roy@usda.gov::55ba4b5f-1935-453d-9d73-a177ba0b5bcf" providerId="AD" clId="Web-{EFC1862B-12E1-4BA8-BD1D-14E2424A4F28}" dt="2019-06-11T17:36:30.252" v="4" actId="20577"/>
          <ac:spMkLst>
            <pc:docMk/>
            <pc:sldMk cId="115668765" sldId="275"/>
            <ac:spMk id="2" creationId="{8F7FC717-1945-4AF0-A7D1-947CC762B518}"/>
          </ac:spMkLst>
        </pc:spChg>
      </pc:sldChg>
      <pc:sldChg chg="modSp">
        <pc:chgData name="Roy, Scott - OCFO-FMS, New Orleans, LA" userId="S::scott.roy@usda.gov::55ba4b5f-1935-453d-9d73-a177ba0b5bcf" providerId="AD" clId="Web-{EFC1862B-12E1-4BA8-BD1D-14E2424A4F28}" dt="2019-06-11T17:41:35.364" v="56" actId="20577"/>
        <pc:sldMkLst>
          <pc:docMk/>
          <pc:sldMk cId="622759406" sldId="276"/>
        </pc:sldMkLst>
        <pc:spChg chg="mod">
          <ac:chgData name="Roy, Scott - OCFO-FMS, New Orleans, LA" userId="S::scott.roy@usda.gov::55ba4b5f-1935-453d-9d73-a177ba0b5bcf" providerId="AD" clId="Web-{EFC1862B-12E1-4BA8-BD1D-14E2424A4F28}" dt="2019-06-11T17:41:35.364" v="56" actId="20577"/>
          <ac:spMkLst>
            <pc:docMk/>
            <pc:sldMk cId="622759406" sldId="276"/>
            <ac:spMk id="2" creationId="{8F7FC717-1945-4AF0-A7D1-947CC762B518}"/>
          </ac:spMkLst>
        </pc:spChg>
      </pc:sldChg>
      <pc:sldChg chg="addSp delSp modSp">
        <pc:chgData name="Roy, Scott - OCFO-FMS, New Orleans, LA" userId="S::scott.roy@usda.gov::55ba4b5f-1935-453d-9d73-a177ba0b5bcf" providerId="AD" clId="Web-{EFC1862B-12E1-4BA8-BD1D-14E2424A4F28}" dt="2019-06-11T18:31:51.224" v="302" actId="20577"/>
        <pc:sldMkLst>
          <pc:docMk/>
          <pc:sldMk cId="2680555026" sldId="277"/>
        </pc:sldMkLst>
        <pc:spChg chg="add del mod">
          <ac:chgData name="Roy, Scott - OCFO-FMS, New Orleans, LA" userId="S::scott.roy@usda.gov::55ba4b5f-1935-453d-9d73-a177ba0b5bcf" providerId="AD" clId="Web-{EFC1862B-12E1-4BA8-BD1D-14E2424A4F28}" dt="2019-06-11T18:31:51.224" v="302" actId="20577"/>
          <ac:spMkLst>
            <pc:docMk/>
            <pc:sldMk cId="2680555026" sldId="277"/>
            <ac:spMk id="2" creationId="{8F7FC717-1945-4AF0-A7D1-947CC762B518}"/>
          </ac:spMkLst>
        </pc:spChg>
        <pc:spChg chg="add del mod">
          <ac:chgData name="Roy, Scott - OCFO-FMS, New Orleans, LA" userId="S::scott.roy@usda.gov::55ba4b5f-1935-453d-9d73-a177ba0b5bcf" providerId="AD" clId="Web-{EFC1862B-12E1-4BA8-BD1D-14E2424A4F28}" dt="2019-06-11T17:46:50.866" v="125"/>
          <ac:spMkLst>
            <pc:docMk/>
            <pc:sldMk cId="2680555026" sldId="277"/>
            <ac:spMk id="6" creationId="{950AE7E1-DD8C-49DB-9DDE-0525DFC7BFC8}"/>
          </ac:spMkLst>
        </pc:spChg>
        <pc:spChg chg="add del mod">
          <ac:chgData name="Roy, Scott - OCFO-FMS, New Orleans, LA" userId="S::scott.roy@usda.gov::55ba4b5f-1935-453d-9d73-a177ba0b5bcf" providerId="AD" clId="Web-{EFC1862B-12E1-4BA8-BD1D-14E2424A4F28}" dt="2019-06-11T17:56:41.651" v="132"/>
          <ac:spMkLst>
            <pc:docMk/>
            <pc:sldMk cId="2680555026" sldId="277"/>
            <ac:spMk id="8" creationId="{88B81FC6-8E15-4D89-B654-375DE26FFB36}"/>
          </ac:spMkLst>
        </pc:spChg>
        <pc:spChg chg="add del mod">
          <ac:chgData name="Roy, Scott - OCFO-FMS, New Orleans, LA" userId="S::scott.roy@usda.gov::55ba4b5f-1935-453d-9d73-a177ba0b5bcf" providerId="AD" clId="Web-{EFC1862B-12E1-4BA8-BD1D-14E2424A4F28}" dt="2019-06-11T18:11:23.689" v="158"/>
          <ac:spMkLst>
            <pc:docMk/>
            <pc:sldMk cId="2680555026" sldId="277"/>
            <ac:spMk id="10" creationId="{5713A78C-A1DD-474F-B135-7AFD32D181DC}"/>
          </ac:spMkLst>
        </pc:spChg>
      </pc:sldChg>
      <pc:sldChg chg="modSp add replId">
        <pc:chgData name="Roy, Scott - OCFO-FMS, New Orleans, LA" userId="S::scott.roy@usda.gov::55ba4b5f-1935-453d-9d73-a177ba0b5bcf" providerId="AD" clId="Web-{EFC1862B-12E1-4BA8-BD1D-14E2424A4F28}" dt="2019-06-11T18:16:43.735" v="221" actId="20577"/>
        <pc:sldMkLst>
          <pc:docMk/>
          <pc:sldMk cId="2041902732" sldId="282"/>
        </pc:sldMkLst>
        <pc:spChg chg="mod">
          <ac:chgData name="Roy, Scott - OCFO-FMS, New Orleans, LA" userId="S::scott.roy@usda.gov::55ba4b5f-1935-453d-9d73-a177ba0b5bcf" providerId="AD" clId="Web-{EFC1862B-12E1-4BA8-BD1D-14E2424A4F28}" dt="2019-06-11T18:16:43.735" v="221" actId="20577"/>
          <ac:spMkLst>
            <pc:docMk/>
            <pc:sldMk cId="2041902732" sldId="282"/>
            <ac:spMk id="2" creationId="{8F7FC717-1945-4AF0-A7D1-947CC762B518}"/>
          </ac:spMkLst>
        </pc:spChg>
        <pc:spChg chg="mod">
          <ac:chgData name="Roy, Scott - OCFO-FMS, New Orleans, LA" userId="S::scott.roy@usda.gov::55ba4b5f-1935-453d-9d73-a177ba0b5bcf" providerId="AD" clId="Web-{EFC1862B-12E1-4BA8-BD1D-14E2424A4F28}" dt="2019-06-11T18:15:08.922" v="215" actId="20577"/>
          <ac:spMkLst>
            <pc:docMk/>
            <pc:sldMk cId="2041902732" sldId="282"/>
            <ac:spMk id="4" creationId="{2192E200-6466-4705-88B0-268CB96088BE}"/>
          </ac:spMkLst>
        </pc:spChg>
      </pc:sldChg>
    </pc:docChg>
  </pc:docChgLst>
  <pc:docChgLst>
    <pc:chgData name="Roy, Scott - OCFO-FMS, New Orleans, LA" userId="S::scott.roy@usda.gov::55ba4b5f-1935-453d-9d73-a177ba0b5bcf" providerId="AD" clId="Web-{88417510-A840-4754-AC9B-3DBE51698DC6}"/>
    <pc:docChg chg="addSld modSld">
      <pc:chgData name="Roy, Scott - OCFO-FMS, New Orleans, LA" userId="S::scott.roy@usda.gov::55ba4b5f-1935-453d-9d73-a177ba0b5bcf" providerId="AD" clId="Web-{88417510-A840-4754-AC9B-3DBE51698DC6}" dt="2019-06-07T19:14:36.382" v="281" actId="20577"/>
      <pc:docMkLst>
        <pc:docMk/>
      </pc:docMkLst>
    </pc:docChg>
  </pc:docChgLst>
  <pc:docChgLst>
    <pc:chgData name="Roy, Scott - OCFO-FMS, New Orleans, LA" userId="S::scott.roy@usda.gov::55ba4b5f-1935-453d-9d73-a177ba0b5bcf" providerId="AD" clId="Web-{A3DBF480-23C7-481C-B999-9B6D0A7EA167}"/>
    <pc:docChg chg="addSld modSld">
      <pc:chgData name="Roy, Scott - OCFO-FMS, New Orleans, LA" userId="S::scott.roy@usda.gov::55ba4b5f-1935-453d-9d73-a177ba0b5bcf" providerId="AD" clId="Web-{A3DBF480-23C7-481C-B999-9B6D0A7EA167}" dt="2019-06-07T18:42:12.760" v="156" actId="20577"/>
      <pc:docMkLst>
        <pc:docMk/>
      </pc:docMkLst>
      <pc:sldChg chg="modSp">
        <pc:chgData name="Roy, Scott - OCFO-FMS, New Orleans, LA" userId="S::scott.roy@usda.gov::55ba4b5f-1935-453d-9d73-a177ba0b5bcf" providerId="AD" clId="Web-{A3DBF480-23C7-481C-B999-9B6D0A7EA167}" dt="2019-06-07T18:37:44.210" v="150" actId="20577"/>
        <pc:sldMkLst>
          <pc:docMk/>
          <pc:sldMk cId="979227493" sldId="273"/>
        </pc:sldMkLst>
        <pc:spChg chg="mod">
          <ac:chgData name="Roy, Scott - OCFO-FMS, New Orleans, LA" userId="S::scott.roy@usda.gov::55ba4b5f-1935-453d-9d73-a177ba0b5bcf" providerId="AD" clId="Web-{A3DBF480-23C7-481C-B999-9B6D0A7EA167}" dt="2019-06-07T18:37:44.210" v="150" actId="20577"/>
          <ac:spMkLst>
            <pc:docMk/>
            <pc:sldMk cId="979227493" sldId="273"/>
            <ac:spMk id="2" creationId="{8F7FC717-1945-4AF0-A7D1-947CC762B518}"/>
          </ac:spMkLst>
        </pc:spChg>
      </pc:sldChg>
      <pc:sldChg chg="modSp">
        <pc:chgData name="Roy, Scott - OCFO-FMS, New Orleans, LA" userId="S::scott.roy@usda.gov::55ba4b5f-1935-453d-9d73-a177ba0b5bcf" providerId="AD" clId="Web-{A3DBF480-23C7-481C-B999-9B6D0A7EA167}" dt="2019-06-07T18:42:12.760" v="156" actId="20577"/>
        <pc:sldMkLst>
          <pc:docMk/>
          <pc:sldMk cId="3303832485" sldId="274"/>
        </pc:sldMkLst>
        <pc:spChg chg="mod">
          <ac:chgData name="Roy, Scott - OCFO-FMS, New Orleans, LA" userId="S::scott.roy@usda.gov::55ba4b5f-1935-453d-9d73-a177ba0b5bcf" providerId="AD" clId="Web-{A3DBF480-23C7-481C-B999-9B6D0A7EA167}" dt="2019-06-07T18:42:12.760" v="156" actId="20577"/>
          <ac:spMkLst>
            <pc:docMk/>
            <pc:sldMk cId="3303832485" sldId="274"/>
            <ac:spMk id="2" creationId="{8F7FC717-1945-4AF0-A7D1-947CC762B518}"/>
          </ac:spMkLst>
        </pc:spChg>
        <pc:spChg chg="mod">
          <ac:chgData name="Roy, Scott - OCFO-FMS, New Orleans, LA" userId="S::scott.roy@usda.gov::55ba4b5f-1935-453d-9d73-a177ba0b5bcf" providerId="AD" clId="Web-{A3DBF480-23C7-481C-B999-9B6D0A7EA167}" dt="2019-06-07T18:27:14.440" v="37" actId="20577"/>
          <ac:spMkLst>
            <pc:docMk/>
            <pc:sldMk cId="3303832485" sldId="274"/>
            <ac:spMk id="4" creationId="{2192E200-6466-4705-88B0-268CB96088BE}"/>
          </ac:spMkLst>
        </pc:spChg>
      </pc:sldChg>
      <pc:sldChg chg="add replId">
        <pc:chgData name="Roy, Scott - OCFO-FMS, New Orleans, LA" userId="S::scott.roy@usda.gov::55ba4b5f-1935-453d-9d73-a177ba0b5bcf" providerId="AD" clId="Web-{A3DBF480-23C7-481C-B999-9B6D0A7EA167}" dt="2019-06-07T18:26:14.705" v="0"/>
        <pc:sldMkLst>
          <pc:docMk/>
          <pc:sldMk cId="115668765" sldId="275"/>
        </pc:sldMkLst>
      </pc:sldChg>
      <pc:sldChg chg="modSp add replId">
        <pc:chgData name="Roy, Scott - OCFO-FMS, New Orleans, LA" userId="S::scott.roy@usda.gov::55ba4b5f-1935-453d-9d73-a177ba0b5bcf" providerId="AD" clId="Web-{A3DBF480-23C7-481C-B999-9B6D0A7EA167}" dt="2019-06-07T18:37:15.960" v="143" actId="20577"/>
        <pc:sldMkLst>
          <pc:docMk/>
          <pc:sldMk cId="622759406" sldId="276"/>
        </pc:sldMkLst>
        <pc:spChg chg="mod">
          <ac:chgData name="Roy, Scott - OCFO-FMS, New Orleans, LA" userId="S::scott.roy@usda.gov::55ba4b5f-1935-453d-9d73-a177ba0b5bcf" providerId="AD" clId="Web-{A3DBF480-23C7-481C-B999-9B6D0A7EA167}" dt="2019-06-07T18:37:15.960" v="143" actId="20577"/>
          <ac:spMkLst>
            <pc:docMk/>
            <pc:sldMk cId="622759406" sldId="276"/>
            <ac:spMk id="2" creationId="{8F7FC717-1945-4AF0-A7D1-947CC762B518}"/>
          </ac:spMkLst>
        </pc:spChg>
      </pc:sldChg>
    </pc:docChg>
  </pc:docChgLst>
  <pc:docChgLst>
    <pc:chgData name="Roy, Scott - OCFO-FMS, New Orleans, LA" userId="S::scott.roy@usda.gov::55ba4b5f-1935-453d-9d73-a177ba0b5bcf" providerId="AD" clId="Web-{389614DD-4646-4C7A-A501-88C9C2B224C5}"/>
    <pc:docChg chg="addSld delSld modSld">
      <pc:chgData name="Roy, Scott - OCFO-FMS, New Orleans, LA" userId="S::scott.roy@usda.gov::55ba4b5f-1935-453d-9d73-a177ba0b5bcf" providerId="AD" clId="Web-{389614DD-4646-4C7A-A501-88C9C2B224C5}" dt="2019-06-14T17:52:05.966" v="250" actId="20577"/>
      <pc:docMkLst>
        <pc:docMk/>
      </pc:docMkLst>
      <pc:sldChg chg="modSp">
        <pc:chgData name="Roy, Scott - OCFO-FMS, New Orleans, LA" userId="S::scott.roy@usda.gov::55ba4b5f-1935-453d-9d73-a177ba0b5bcf" providerId="AD" clId="Web-{389614DD-4646-4C7A-A501-88C9C2B224C5}" dt="2019-06-14T17:52:03.513" v="248" actId="20577"/>
        <pc:sldMkLst>
          <pc:docMk/>
          <pc:sldMk cId="3301694371" sldId="260"/>
        </pc:sldMkLst>
        <pc:spChg chg="mod">
          <ac:chgData name="Roy, Scott - OCFO-FMS, New Orleans, LA" userId="S::scott.roy@usda.gov::55ba4b5f-1935-453d-9d73-a177ba0b5bcf" providerId="AD" clId="Web-{389614DD-4646-4C7A-A501-88C9C2B224C5}" dt="2019-06-14T17:52:03.513" v="248" actId="20577"/>
          <ac:spMkLst>
            <pc:docMk/>
            <pc:sldMk cId="3301694371" sldId="260"/>
            <ac:spMk id="2" creationId="{F2813ABB-3BE6-4CD9-9B1C-B3450A766A8C}"/>
          </ac:spMkLst>
        </pc:spChg>
      </pc:sldChg>
      <pc:sldChg chg="addSp delSp modSp">
        <pc:chgData name="Roy, Scott - OCFO-FMS, New Orleans, LA" userId="S::scott.roy@usda.gov::55ba4b5f-1935-453d-9d73-a177ba0b5bcf" providerId="AD" clId="Web-{389614DD-4646-4C7A-A501-88C9C2B224C5}" dt="2019-06-14T17:09:12.939" v="43"/>
        <pc:sldMkLst>
          <pc:docMk/>
          <pc:sldMk cId="2041902732" sldId="282"/>
        </pc:sldMkLst>
        <pc:spChg chg="add del mod">
          <ac:chgData name="Roy, Scott - OCFO-FMS, New Orleans, LA" userId="S::scott.roy@usda.gov::55ba4b5f-1935-453d-9d73-a177ba0b5bcf" providerId="AD" clId="Web-{389614DD-4646-4C7A-A501-88C9C2B224C5}" dt="2019-06-14T16:55:22.715" v="22"/>
          <ac:spMkLst>
            <pc:docMk/>
            <pc:sldMk cId="2041902732" sldId="282"/>
            <ac:spMk id="7" creationId="{FBE8FD23-C0EB-4DDA-AE45-C37E099B4EF8}"/>
          </ac:spMkLst>
        </pc:spChg>
        <pc:spChg chg="add del mod">
          <ac:chgData name="Roy, Scott - OCFO-FMS, New Orleans, LA" userId="S::scott.roy@usda.gov::55ba4b5f-1935-453d-9d73-a177ba0b5bcf" providerId="AD" clId="Web-{389614DD-4646-4C7A-A501-88C9C2B224C5}" dt="2019-06-14T17:04:21.841" v="30"/>
          <ac:spMkLst>
            <pc:docMk/>
            <pc:sldMk cId="2041902732" sldId="282"/>
            <ac:spMk id="10" creationId="{8613CCAB-D6B5-4AEC-93DF-5E8EB81586B4}"/>
          </ac:spMkLst>
        </pc:spChg>
        <pc:spChg chg="add mod">
          <ac:chgData name="Roy, Scott - OCFO-FMS, New Orleans, LA" userId="S::scott.roy@usda.gov::55ba4b5f-1935-453d-9d73-a177ba0b5bcf" providerId="AD" clId="Web-{389614DD-4646-4C7A-A501-88C9C2B224C5}" dt="2019-06-14T17:08:28.498" v="34"/>
          <ac:spMkLst>
            <pc:docMk/>
            <pc:sldMk cId="2041902732" sldId="282"/>
            <ac:spMk id="13" creationId="{8ED086F1-E0E4-4080-83B3-5C9D960AD2FE}"/>
          </ac:spMkLst>
        </pc:spChg>
        <pc:graphicFrameChg chg="add del mod modGraphic">
          <ac:chgData name="Roy, Scott - OCFO-FMS, New Orleans, LA" userId="S::scott.roy@usda.gov::55ba4b5f-1935-453d-9d73-a177ba0b5bcf" providerId="AD" clId="Web-{389614DD-4646-4C7A-A501-88C9C2B224C5}" dt="2019-06-14T16:55:22.715" v="23"/>
          <ac:graphicFrameMkLst>
            <pc:docMk/>
            <pc:sldMk cId="2041902732" sldId="282"/>
            <ac:graphicFrameMk id="6" creationId="{32A90C9D-A4E7-4DE9-A8E3-2AFE03FEA108}"/>
          </ac:graphicFrameMkLst>
        </pc:graphicFrameChg>
        <pc:graphicFrameChg chg="add del mod modGraphic">
          <ac:chgData name="Roy, Scott - OCFO-FMS, New Orleans, LA" userId="S::scott.roy@usda.gov::55ba4b5f-1935-453d-9d73-a177ba0b5bcf" providerId="AD" clId="Web-{389614DD-4646-4C7A-A501-88C9C2B224C5}" dt="2019-06-14T17:04:21.841" v="31"/>
          <ac:graphicFrameMkLst>
            <pc:docMk/>
            <pc:sldMk cId="2041902732" sldId="282"/>
            <ac:graphicFrameMk id="9" creationId="{BC474927-7BF3-4F01-97EC-2C4C7EF3CD7D}"/>
          </ac:graphicFrameMkLst>
        </pc:graphicFrameChg>
        <pc:graphicFrameChg chg="add mod modGraphic">
          <ac:chgData name="Roy, Scott - OCFO-FMS, New Orleans, LA" userId="S::scott.roy@usda.gov::55ba4b5f-1935-453d-9d73-a177ba0b5bcf" providerId="AD" clId="Web-{389614DD-4646-4C7A-A501-88C9C2B224C5}" dt="2019-06-14T17:09:12.939" v="43"/>
          <ac:graphicFrameMkLst>
            <pc:docMk/>
            <pc:sldMk cId="2041902732" sldId="282"/>
            <ac:graphicFrameMk id="12" creationId="{54FD3606-533C-43F0-A29C-49003248D6A4}"/>
          </ac:graphicFrameMkLst>
        </pc:graphicFrameChg>
      </pc:sldChg>
      <pc:sldChg chg="modSp">
        <pc:chgData name="Roy, Scott - OCFO-FMS, New Orleans, LA" userId="S::scott.roy@usda.gov::55ba4b5f-1935-453d-9d73-a177ba0b5bcf" providerId="AD" clId="Web-{389614DD-4646-4C7A-A501-88C9C2B224C5}" dt="2019-06-14T17:36:44.212" v="173" actId="14100"/>
        <pc:sldMkLst>
          <pc:docMk/>
          <pc:sldMk cId="2695898841" sldId="283"/>
        </pc:sldMkLst>
        <pc:spChg chg="mod">
          <ac:chgData name="Roy, Scott - OCFO-FMS, New Orleans, LA" userId="S::scott.roy@usda.gov::55ba4b5f-1935-453d-9d73-a177ba0b5bcf" providerId="AD" clId="Web-{389614DD-4646-4C7A-A501-88C9C2B224C5}" dt="2019-06-14T17:36:44.212" v="173" actId="14100"/>
          <ac:spMkLst>
            <pc:docMk/>
            <pc:sldMk cId="2695898841" sldId="283"/>
            <ac:spMk id="2" creationId="{8F7FC717-1945-4AF0-A7D1-947CC762B518}"/>
          </ac:spMkLst>
        </pc:spChg>
      </pc:sldChg>
      <pc:sldChg chg="modSp">
        <pc:chgData name="Roy, Scott - OCFO-FMS, New Orleans, LA" userId="S::scott.roy@usda.gov::55ba4b5f-1935-453d-9d73-a177ba0b5bcf" providerId="AD" clId="Web-{389614DD-4646-4C7A-A501-88C9C2B224C5}" dt="2019-06-14T17:51:00.497" v="247" actId="20577"/>
        <pc:sldMkLst>
          <pc:docMk/>
          <pc:sldMk cId="1588071535" sldId="286"/>
        </pc:sldMkLst>
        <pc:spChg chg="mod">
          <ac:chgData name="Roy, Scott - OCFO-FMS, New Orleans, LA" userId="S::scott.roy@usda.gov::55ba4b5f-1935-453d-9d73-a177ba0b5bcf" providerId="AD" clId="Web-{389614DD-4646-4C7A-A501-88C9C2B224C5}" dt="2019-06-14T17:51:00.497" v="247" actId="20577"/>
          <ac:spMkLst>
            <pc:docMk/>
            <pc:sldMk cId="1588071535" sldId="286"/>
            <ac:spMk id="2" creationId="{8F7FC717-1945-4AF0-A7D1-947CC762B518}"/>
          </ac:spMkLst>
        </pc:spChg>
      </pc:sldChg>
      <pc:sldChg chg="addSp modSp add replId">
        <pc:chgData name="Roy, Scott - OCFO-FMS, New Orleans, LA" userId="S::scott.roy@usda.gov::55ba4b5f-1935-453d-9d73-a177ba0b5bcf" providerId="AD" clId="Web-{389614DD-4646-4C7A-A501-88C9C2B224C5}" dt="2019-06-14T17:32:33.022" v="151"/>
        <pc:sldMkLst>
          <pc:docMk/>
          <pc:sldMk cId="3055907291" sldId="288"/>
        </pc:sldMkLst>
        <pc:spChg chg="mod">
          <ac:chgData name="Roy, Scott - OCFO-FMS, New Orleans, LA" userId="S::scott.roy@usda.gov::55ba4b5f-1935-453d-9d73-a177ba0b5bcf" providerId="AD" clId="Web-{389614DD-4646-4C7A-A501-88C9C2B224C5}" dt="2019-06-14T17:27:48.708" v="106" actId="20577"/>
          <ac:spMkLst>
            <pc:docMk/>
            <pc:sldMk cId="3055907291" sldId="288"/>
            <ac:spMk id="2" creationId="{8F7FC717-1945-4AF0-A7D1-947CC762B518}"/>
          </ac:spMkLst>
        </pc:spChg>
        <pc:spChg chg="add mod">
          <ac:chgData name="Roy, Scott - OCFO-FMS, New Orleans, LA" userId="S::scott.roy@usda.gov::55ba4b5f-1935-453d-9d73-a177ba0b5bcf" providerId="AD" clId="Web-{389614DD-4646-4C7A-A501-88C9C2B224C5}" dt="2019-06-14T17:30:27.365" v="136"/>
          <ac:spMkLst>
            <pc:docMk/>
            <pc:sldMk cId="3055907291" sldId="288"/>
            <ac:spMk id="7" creationId="{A21194BE-8AAC-4515-841A-D13006F65F38}"/>
          </ac:spMkLst>
        </pc:spChg>
        <pc:graphicFrameChg chg="add mod modGraphic">
          <ac:chgData name="Roy, Scott - OCFO-FMS, New Orleans, LA" userId="S::scott.roy@usda.gov::55ba4b5f-1935-453d-9d73-a177ba0b5bcf" providerId="AD" clId="Web-{389614DD-4646-4C7A-A501-88C9C2B224C5}" dt="2019-06-14T17:32:33.022" v="151"/>
          <ac:graphicFrameMkLst>
            <pc:docMk/>
            <pc:sldMk cId="3055907291" sldId="288"/>
            <ac:graphicFrameMk id="6" creationId="{DA9F5E4C-90F0-4030-BFCB-8BC5B628CD2D}"/>
          </ac:graphicFrameMkLst>
        </pc:graphicFrameChg>
      </pc:sldChg>
      <pc:sldChg chg="add replId">
        <pc:chgData name="Roy, Scott - OCFO-FMS, New Orleans, LA" userId="S::scott.roy@usda.gov::55ba4b5f-1935-453d-9d73-a177ba0b5bcf" providerId="AD" clId="Web-{389614DD-4646-4C7A-A501-88C9C2B224C5}" dt="2019-06-14T17:27:39.208" v="105"/>
        <pc:sldMkLst>
          <pc:docMk/>
          <pc:sldMk cId="571008361" sldId="289"/>
        </pc:sldMkLst>
      </pc:sldChg>
      <pc:sldChg chg="addSp delSp modSp add replId">
        <pc:chgData name="Roy, Scott - OCFO-FMS, New Orleans, LA" userId="S::scott.roy@usda.gov::55ba4b5f-1935-453d-9d73-a177ba0b5bcf" providerId="AD" clId="Web-{389614DD-4646-4C7A-A501-88C9C2B224C5}" dt="2019-06-14T17:34:20.648" v="159"/>
        <pc:sldMkLst>
          <pc:docMk/>
          <pc:sldMk cId="547584630" sldId="290"/>
        </pc:sldMkLst>
        <pc:spChg chg="add del mod">
          <ac:chgData name="Roy, Scott - OCFO-FMS, New Orleans, LA" userId="S::scott.roy@usda.gov::55ba4b5f-1935-453d-9d73-a177ba0b5bcf" providerId="AD" clId="Web-{389614DD-4646-4C7A-A501-88C9C2B224C5}" dt="2019-06-14T17:30:22.365" v="132"/>
          <ac:spMkLst>
            <pc:docMk/>
            <pc:sldMk cId="547584630" sldId="290"/>
            <ac:spMk id="7" creationId="{6C2D31C3-9967-4832-B408-BC44D7317557}"/>
          </ac:spMkLst>
        </pc:spChg>
        <pc:spChg chg="add mod">
          <ac:chgData name="Roy, Scott - OCFO-FMS, New Orleans, LA" userId="S::scott.roy@usda.gov::55ba4b5f-1935-453d-9d73-a177ba0b5bcf" providerId="AD" clId="Web-{389614DD-4646-4C7A-A501-88C9C2B224C5}" dt="2019-06-14T17:33:48.054" v="154"/>
          <ac:spMkLst>
            <pc:docMk/>
            <pc:sldMk cId="547584630" sldId="290"/>
            <ac:spMk id="10" creationId="{30202A19-B5F0-4848-BAC7-DDDAA42A8DB4}"/>
          </ac:spMkLst>
        </pc:spChg>
        <pc:graphicFrameChg chg="add del mod modGraphic">
          <ac:chgData name="Roy, Scott - OCFO-FMS, New Orleans, LA" userId="S::scott.roy@usda.gov::55ba4b5f-1935-453d-9d73-a177ba0b5bcf" providerId="AD" clId="Web-{389614DD-4646-4C7A-A501-88C9C2B224C5}" dt="2019-06-14T17:30:22.365" v="133"/>
          <ac:graphicFrameMkLst>
            <pc:docMk/>
            <pc:sldMk cId="547584630" sldId="290"/>
            <ac:graphicFrameMk id="6" creationId="{69BB5CC6-F86B-4780-9810-ACF2B0927420}"/>
          </ac:graphicFrameMkLst>
        </pc:graphicFrameChg>
        <pc:graphicFrameChg chg="add mod modGraphic">
          <ac:chgData name="Roy, Scott - OCFO-FMS, New Orleans, LA" userId="S::scott.roy@usda.gov::55ba4b5f-1935-453d-9d73-a177ba0b5bcf" providerId="AD" clId="Web-{389614DD-4646-4C7A-A501-88C9C2B224C5}" dt="2019-06-14T17:34:20.648" v="159"/>
          <ac:graphicFrameMkLst>
            <pc:docMk/>
            <pc:sldMk cId="547584630" sldId="290"/>
            <ac:graphicFrameMk id="9" creationId="{EB58FCDB-7CF9-487A-878A-72D4D4B296FC}"/>
          </ac:graphicFrameMkLst>
        </pc:graphicFrameChg>
      </pc:sldChg>
    </pc:docChg>
  </pc:docChgLst>
  <pc:docChgLst>
    <pc:chgData name="Roy, Scott - OCFO-FMS, New Orleans, LA" userId="S::scott.roy@usda.gov::55ba4b5f-1935-453d-9d73-a177ba0b5bcf" providerId="AD" clId="Web-{9FF7CDE4-531A-43B8-A926-6746B850D2DA}"/>
    <pc:docChg chg="addSld modSld">
      <pc:chgData name="Roy, Scott - OCFO-FMS, New Orleans, LA" userId="S::scott.roy@usda.gov::55ba4b5f-1935-453d-9d73-a177ba0b5bcf" providerId="AD" clId="Web-{9FF7CDE4-531A-43B8-A926-6746B850D2DA}" dt="2019-06-07T17:18:17.393" v="849" actId="20577"/>
      <pc:docMkLst>
        <pc:docMk/>
      </pc:docMkLst>
      <pc:sldChg chg="modSp">
        <pc:chgData name="Roy, Scott - OCFO-FMS, New Orleans, LA" userId="S::scott.roy@usda.gov::55ba4b5f-1935-453d-9d73-a177ba0b5bcf" providerId="AD" clId="Web-{9FF7CDE4-531A-43B8-A926-6746B850D2DA}" dt="2019-06-07T16:39:52.409" v="67" actId="20577"/>
        <pc:sldMkLst>
          <pc:docMk/>
          <pc:sldMk cId="3453620817" sldId="258"/>
        </pc:sldMkLst>
        <pc:spChg chg="mod">
          <ac:chgData name="Roy, Scott - OCFO-FMS, New Orleans, LA" userId="S::scott.roy@usda.gov::55ba4b5f-1935-453d-9d73-a177ba0b5bcf" providerId="AD" clId="Web-{9FF7CDE4-531A-43B8-A926-6746B850D2DA}" dt="2019-06-07T16:39:52.409" v="67" actId="20577"/>
          <ac:spMkLst>
            <pc:docMk/>
            <pc:sldMk cId="3453620817" sldId="258"/>
            <ac:spMk id="2" creationId="{54E15BC7-8014-404B-BC58-579E79190CE9}"/>
          </ac:spMkLst>
        </pc:spChg>
      </pc:sldChg>
      <pc:sldChg chg="modSp">
        <pc:chgData name="Roy, Scott - OCFO-FMS, New Orleans, LA" userId="S::scott.roy@usda.gov::55ba4b5f-1935-453d-9d73-a177ba0b5bcf" providerId="AD" clId="Web-{9FF7CDE4-531A-43B8-A926-6746B850D2DA}" dt="2019-06-07T16:51:55.557" v="150" actId="20577"/>
        <pc:sldMkLst>
          <pc:docMk/>
          <pc:sldMk cId="3301694371" sldId="260"/>
        </pc:sldMkLst>
        <pc:spChg chg="mod">
          <ac:chgData name="Roy, Scott - OCFO-FMS, New Orleans, LA" userId="S::scott.roy@usda.gov::55ba4b5f-1935-453d-9d73-a177ba0b5bcf" providerId="AD" clId="Web-{9FF7CDE4-531A-43B8-A926-6746B850D2DA}" dt="2019-06-07T16:51:55.557" v="150" actId="20577"/>
          <ac:spMkLst>
            <pc:docMk/>
            <pc:sldMk cId="3301694371" sldId="260"/>
            <ac:spMk id="2" creationId="{F2813ABB-3BE6-4CD9-9B1C-B3450A766A8C}"/>
          </ac:spMkLst>
        </pc:spChg>
        <pc:spChg chg="mod">
          <ac:chgData name="Roy, Scott - OCFO-FMS, New Orleans, LA" userId="S::scott.roy@usda.gov::55ba4b5f-1935-453d-9d73-a177ba0b5bcf" providerId="AD" clId="Web-{9FF7CDE4-531A-43B8-A926-6746B850D2DA}" dt="2019-06-07T16:41:06.222" v="71" actId="20577"/>
          <ac:spMkLst>
            <pc:docMk/>
            <pc:sldMk cId="3301694371" sldId="260"/>
            <ac:spMk id="4" creationId="{6C60C052-CB74-4440-A847-EEBFB9F9AABA}"/>
          </ac:spMkLst>
        </pc:spChg>
      </pc:sldChg>
      <pc:sldChg chg="modSp add replId">
        <pc:chgData name="Roy, Scott - OCFO-FMS, New Orleans, LA" userId="S::scott.roy@usda.gov::55ba4b5f-1935-453d-9d73-a177ba0b5bcf" providerId="AD" clId="Web-{9FF7CDE4-531A-43B8-A926-6746B850D2DA}" dt="2019-06-07T16:55:49.011" v="242" actId="20577"/>
        <pc:sldMkLst>
          <pc:docMk/>
          <pc:sldMk cId="3992345376" sldId="270"/>
        </pc:sldMkLst>
        <pc:spChg chg="mod">
          <ac:chgData name="Roy, Scott - OCFO-FMS, New Orleans, LA" userId="S::scott.roy@usda.gov::55ba4b5f-1935-453d-9d73-a177ba0b5bcf" providerId="AD" clId="Web-{9FF7CDE4-531A-43B8-A926-6746B850D2DA}" dt="2019-06-07T16:55:49.011" v="242" actId="20577"/>
          <ac:spMkLst>
            <pc:docMk/>
            <pc:sldMk cId="3992345376" sldId="270"/>
            <ac:spMk id="2" creationId="{F2813ABB-3BE6-4CD9-9B1C-B3450A766A8C}"/>
          </ac:spMkLst>
        </pc:spChg>
        <pc:spChg chg="mod">
          <ac:chgData name="Roy, Scott - OCFO-FMS, New Orleans, LA" userId="S::scott.roy@usda.gov::55ba4b5f-1935-453d-9d73-a177ba0b5bcf" providerId="AD" clId="Web-{9FF7CDE4-531A-43B8-A926-6746B850D2DA}" dt="2019-06-07T16:52:21.713" v="173" actId="20577"/>
          <ac:spMkLst>
            <pc:docMk/>
            <pc:sldMk cId="3992345376" sldId="270"/>
            <ac:spMk id="4" creationId="{6C60C052-CB74-4440-A847-EEBFB9F9AABA}"/>
          </ac:spMkLst>
        </pc:spChg>
      </pc:sldChg>
      <pc:sldChg chg="modSp add replId">
        <pc:chgData name="Roy, Scott - OCFO-FMS, New Orleans, LA" userId="S::scott.roy@usda.gov::55ba4b5f-1935-453d-9d73-a177ba0b5bcf" providerId="AD" clId="Web-{9FF7CDE4-531A-43B8-A926-6746B850D2DA}" dt="2019-06-07T17:18:17.393" v="848" actId="20577"/>
        <pc:sldMkLst>
          <pc:docMk/>
          <pc:sldMk cId="979227493" sldId="273"/>
        </pc:sldMkLst>
        <pc:spChg chg="mod">
          <ac:chgData name="Roy, Scott - OCFO-FMS, New Orleans, LA" userId="S::scott.roy@usda.gov::55ba4b5f-1935-453d-9d73-a177ba0b5bcf" providerId="AD" clId="Web-{9FF7CDE4-531A-43B8-A926-6746B850D2DA}" dt="2019-06-07T17:18:17.393" v="848" actId="20577"/>
          <ac:spMkLst>
            <pc:docMk/>
            <pc:sldMk cId="979227493" sldId="273"/>
            <ac:spMk id="2" creationId="{8F7FC717-1945-4AF0-A7D1-947CC762B518}"/>
          </ac:spMkLst>
        </pc:spChg>
        <pc:spChg chg="mod">
          <ac:chgData name="Roy, Scott - OCFO-FMS, New Orleans, LA" userId="S::scott.roy@usda.gov::55ba4b5f-1935-453d-9d73-a177ba0b5bcf" providerId="AD" clId="Web-{9FF7CDE4-531A-43B8-A926-6746B850D2DA}" dt="2019-06-07T17:17:14.064" v="739" actId="20577"/>
          <ac:spMkLst>
            <pc:docMk/>
            <pc:sldMk cId="979227493" sldId="273"/>
            <ac:spMk id="4" creationId="{2192E200-6466-4705-88B0-268CB96088BE}"/>
          </ac:spMkLst>
        </pc:spChg>
      </pc:sldChg>
    </pc:docChg>
  </pc:docChgLst>
  <pc:docChgLst>
    <pc:chgData name="Roy, Scott - OCFO-FMS, New Orleans, LA" userId="S::scott.roy@usda.gov::55ba4b5f-1935-453d-9d73-a177ba0b5bcf" providerId="AD" clId="Web-{73B5B467-6EA1-46B0-9B32-36078F61C312}"/>
    <pc:docChg chg="addSld delSld modSld">
      <pc:chgData name="Roy, Scott - OCFO-FMS, New Orleans, LA" userId="S::scott.roy@usda.gov::55ba4b5f-1935-453d-9d73-a177ba0b5bcf" providerId="AD" clId="Web-{73B5B467-6EA1-46B0-9B32-36078F61C312}" dt="2019-06-07T19:15:22.430" v="76"/>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F4787-1130-4153-A492-FEAEF3336D4C}" type="datetimeFigureOut">
              <a:rPr lang="en-US" smtClean="0"/>
              <a:t>8/14/2019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3EE9EF-F124-4D71-AED7-40C79EA7FE03}" type="slidenum">
              <a:rPr lang="en-US" smtClean="0"/>
              <a:t>‹#›</a:t>
            </a:fld>
            <a:endParaRPr lang="en-US"/>
          </a:p>
        </p:txBody>
      </p:sp>
    </p:spTree>
    <p:extLst>
      <p:ext uri="{BB962C8B-B14F-4D97-AF65-F5344CB8AC3E}">
        <p14:creationId xmlns:p14="http://schemas.microsoft.com/office/powerpoint/2010/main" val="84508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The Central Security team will be adding the Users to the specific roles in the backend of GRC.  This will allow for the user to receive the appropriate tickets in the workflow.</a:t>
            </a:r>
          </a:p>
        </p:txBody>
      </p:sp>
      <p:sp>
        <p:nvSpPr>
          <p:cNvPr id="4" name="Slide Number Placeholder 3"/>
          <p:cNvSpPr>
            <a:spLocks noGrp="1"/>
          </p:cNvSpPr>
          <p:nvPr>
            <p:ph type="sldNum" sz="quarter" idx="5"/>
          </p:nvPr>
        </p:nvSpPr>
        <p:spPr/>
        <p:txBody>
          <a:bodyPr/>
          <a:lstStyle/>
          <a:p>
            <a:fld id="{5C3EE9EF-F124-4D71-AED7-40C79EA7FE03}" type="slidenum">
              <a:rPr lang="en-US" smtClean="0"/>
              <a:t>15</a:t>
            </a:fld>
            <a:endParaRPr lang="en-US"/>
          </a:p>
        </p:txBody>
      </p:sp>
    </p:spTree>
    <p:extLst>
      <p:ext uri="{BB962C8B-B14F-4D97-AF65-F5344CB8AC3E}">
        <p14:creationId xmlns:p14="http://schemas.microsoft.com/office/powerpoint/2010/main" val="2563965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Central Security will need to add the user to the GRC ASA table so that the user can get the request a the final stage.</a:t>
            </a:r>
          </a:p>
        </p:txBody>
      </p:sp>
      <p:sp>
        <p:nvSpPr>
          <p:cNvPr id="4" name="Slide Number Placeholder 3"/>
          <p:cNvSpPr>
            <a:spLocks noGrp="1"/>
          </p:cNvSpPr>
          <p:nvPr>
            <p:ph type="sldNum" sz="quarter" idx="5"/>
          </p:nvPr>
        </p:nvSpPr>
        <p:spPr/>
        <p:txBody>
          <a:bodyPr/>
          <a:lstStyle/>
          <a:p>
            <a:fld id="{5C3EE9EF-F124-4D71-AED7-40C79EA7FE03}" type="slidenum">
              <a:rPr lang="en-US" smtClean="0"/>
              <a:t>16</a:t>
            </a:fld>
            <a:endParaRPr lang="en-US"/>
          </a:p>
        </p:txBody>
      </p:sp>
    </p:spTree>
    <p:extLst>
      <p:ext uri="{BB962C8B-B14F-4D97-AF65-F5344CB8AC3E}">
        <p14:creationId xmlns:p14="http://schemas.microsoft.com/office/powerpoint/2010/main" val="3805347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D510F-BD00-4E77-B625-843BF4F5AFB3}"/>
              </a:ext>
            </a:extLst>
          </p:cNvPr>
          <p:cNvSpPr>
            <a:spLocks noGrp="1"/>
          </p:cNvSpPr>
          <p:nvPr>
            <p:ph type="title"/>
          </p:nvPr>
        </p:nvSpPr>
        <p:spPr>
          <a:xfrm>
            <a:off x="365760" y="2490112"/>
            <a:ext cx="5970494" cy="1325563"/>
          </a:xfrm>
        </p:spPr>
        <p:txBody>
          <a:bodyPr/>
          <a:lstStyle/>
          <a:p>
            <a:r>
              <a:rPr lang="en-US"/>
              <a:t>Click to edit Master title style</a:t>
            </a:r>
            <a:endParaRPr lang="en-US" dirty="0"/>
          </a:p>
        </p:txBody>
      </p:sp>
      <p:pic>
        <p:nvPicPr>
          <p:cNvPr id="11" name="Picture 10" descr="USDA 2019 Financial Management Training PowerPoint Title Slide graphic&#10;&#10;Description generated with high confidence">
            <a:extLst>
              <a:ext uri="{FF2B5EF4-FFF2-40B4-BE49-F238E27FC236}">
                <a16:creationId xmlns:a16="http://schemas.microsoft.com/office/drawing/2014/main" id="{D03D29FD-CF9C-4176-8541-6D49BFC3BD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3" name="Text Placeholder 12">
            <a:extLst>
              <a:ext uri="{FF2B5EF4-FFF2-40B4-BE49-F238E27FC236}">
                <a16:creationId xmlns:a16="http://schemas.microsoft.com/office/drawing/2014/main" id="{69B91BD0-7541-4109-961C-7ED810E296E6}"/>
              </a:ext>
            </a:extLst>
          </p:cNvPr>
          <p:cNvSpPr>
            <a:spLocks noGrp="1"/>
          </p:cNvSpPr>
          <p:nvPr>
            <p:ph type="body" sz="quarter" idx="10" hasCustomPrompt="1"/>
          </p:nvPr>
        </p:nvSpPr>
        <p:spPr>
          <a:xfrm>
            <a:off x="512064" y="2047874"/>
            <a:ext cx="6189950" cy="1042797"/>
          </a:xfrm>
        </p:spPr>
        <p:txBody>
          <a:bodyPr/>
          <a:lstStyle>
            <a:lvl1pPr marL="0" indent="0">
              <a:buNone/>
              <a:defRPr sz="3600" b="1">
                <a:latin typeface="Arial Black" panose="020B0A04020102020204" pitchFamily="34" charset="0"/>
              </a:defRPr>
            </a:lvl1pPr>
            <a:lvl2pPr marL="457200" indent="0">
              <a:buNone/>
              <a:defRPr/>
            </a:lvl2pPr>
          </a:lstStyle>
          <a:p>
            <a:pPr lvl="0"/>
            <a:r>
              <a:rPr lang="en-US" dirty="0"/>
              <a:t>Presentation Title</a:t>
            </a:r>
          </a:p>
          <a:p>
            <a:pPr lvl="1"/>
            <a:endParaRPr lang="en-US" dirty="0"/>
          </a:p>
        </p:txBody>
      </p:sp>
      <p:sp>
        <p:nvSpPr>
          <p:cNvPr id="17" name="Text Placeholder 16">
            <a:extLst>
              <a:ext uri="{FF2B5EF4-FFF2-40B4-BE49-F238E27FC236}">
                <a16:creationId xmlns:a16="http://schemas.microsoft.com/office/drawing/2014/main" id="{D4D04E22-061D-4978-BB7C-EEBB355515C7}"/>
              </a:ext>
            </a:extLst>
          </p:cNvPr>
          <p:cNvSpPr>
            <a:spLocks noGrp="1"/>
          </p:cNvSpPr>
          <p:nvPr>
            <p:ph type="body" sz="quarter" idx="11" hasCustomPrompt="1"/>
          </p:nvPr>
        </p:nvSpPr>
        <p:spPr>
          <a:xfrm>
            <a:off x="4664074" y="4535678"/>
            <a:ext cx="7259701" cy="1770109"/>
          </a:xfrm>
        </p:spPr>
        <p:txBody>
          <a:bodyPr/>
          <a:lstStyle>
            <a:lvl1pPr marL="0" indent="0">
              <a:buNone/>
              <a:defRPr sz="3200" b="1"/>
            </a:lvl1pPr>
            <a:lvl2pPr marL="457200" indent="0">
              <a:buNone/>
              <a:defRPr/>
            </a:lvl2pPr>
            <a:lvl3pPr marL="914400" indent="0">
              <a:buNone/>
              <a:defRPr/>
            </a:lvl3pPr>
          </a:lstStyle>
          <a:p>
            <a:pPr lvl="0"/>
            <a:r>
              <a:rPr lang="en-US" dirty="0"/>
              <a:t>Presenter Name</a:t>
            </a:r>
          </a:p>
          <a:p>
            <a:pPr lvl="1"/>
            <a:r>
              <a:rPr lang="en-US" dirty="0"/>
              <a:t>Presenter Title</a:t>
            </a:r>
          </a:p>
          <a:p>
            <a:pPr lvl="1"/>
            <a:r>
              <a:rPr lang="en-US" dirty="0"/>
              <a:t>Agency/Organization</a:t>
            </a:r>
          </a:p>
        </p:txBody>
      </p:sp>
    </p:spTree>
    <p:extLst>
      <p:ext uri="{BB962C8B-B14F-4D97-AF65-F5344CB8AC3E}">
        <p14:creationId xmlns:p14="http://schemas.microsoft.com/office/powerpoint/2010/main" val="360606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8BEE5-9815-42E7-AF5A-D0B47FC7A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99A91A-87F9-4F03-82C4-7A4E33B9368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F2F42C-45CB-4AC2-B290-5C33BCD97218}"/>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5" name="Footer Placeholder 4">
            <a:extLst>
              <a:ext uri="{FF2B5EF4-FFF2-40B4-BE49-F238E27FC236}">
                <a16:creationId xmlns:a16="http://schemas.microsoft.com/office/drawing/2014/main" id="{AFCE51A2-CFCA-4C84-9B57-6C5D5CD29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0D78EE-FDA5-472E-85F9-5C830D526ED7}"/>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1568556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1673D0-9661-4E0E-AA47-A09D9EAD5B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717FDF-0DCF-485A-A9B2-0B95BE1E70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316EC6-6955-40A7-8433-6A2D2BC919EB}"/>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5" name="Footer Placeholder 4">
            <a:extLst>
              <a:ext uri="{FF2B5EF4-FFF2-40B4-BE49-F238E27FC236}">
                <a16:creationId xmlns:a16="http://schemas.microsoft.com/office/drawing/2014/main" id="{45747FD3-9D76-4491-817F-002C1940F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726FB0-3E1A-41A5-A68A-A6FE602D6C46}"/>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3304710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2A6C5-B5A9-4117-831A-918181B924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F1915A-2BFF-413D-A93F-0E5CF04A5E6E}"/>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4" name="Footer Placeholder 3">
            <a:extLst>
              <a:ext uri="{FF2B5EF4-FFF2-40B4-BE49-F238E27FC236}">
                <a16:creationId xmlns:a16="http://schemas.microsoft.com/office/drawing/2014/main" id="{E152D228-0C58-41CE-A857-BB032C4D2E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F808AB-111D-4D9F-A4C9-3E9DB3CC6974}"/>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224595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C2D8A6-75E3-4BFA-9831-9682B14E4B8E}"/>
              </a:ext>
            </a:extLst>
          </p:cNvPr>
          <p:cNvSpPr>
            <a:spLocks noGrp="1"/>
          </p:cNvSpPr>
          <p:nvPr>
            <p:ph idx="1" hasCustomPrompt="1"/>
          </p:nvPr>
        </p:nvSpPr>
        <p:spPr/>
        <p:txBody>
          <a:bodyPr/>
          <a:lstStyle>
            <a:lvl1pPr>
              <a:defRPr/>
            </a:lvl1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7">
            <a:extLst>
              <a:ext uri="{FF2B5EF4-FFF2-40B4-BE49-F238E27FC236}">
                <a16:creationId xmlns:a16="http://schemas.microsoft.com/office/drawing/2014/main" id="{9EFECF40-CC08-45BA-8854-46987B228015}"/>
              </a:ext>
            </a:extLst>
          </p:cNvPr>
          <p:cNvSpPr>
            <a:spLocks noGrp="1"/>
          </p:cNvSpPr>
          <p:nvPr>
            <p:ph type="pic" sz="quarter" idx="13"/>
          </p:nvPr>
        </p:nvSpPr>
        <p:spPr>
          <a:xfrm>
            <a:off x="8778240" y="365125"/>
            <a:ext cx="3182112" cy="1325563"/>
          </a:xfrm>
        </p:spPr>
        <p:txBody>
          <a:bodyPr/>
          <a:lstStyle/>
          <a:p>
            <a:r>
              <a:rPr lang="en-US"/>
              <a:t>Click icon to add picture</a:t>
            </a:r>
          </a:p>
        </p:txBody>
      </p:sp>
      <p:pic>
        <p:nvPicPr>
          <p:cNvPr id="10" name="Picture 9" descr="A close up of a piece of paper&#10;&#10;Description generated with high confidence">
            <a:extLst>
              <a:ext uri="{FF2B5EF4-FFF2-40B4-BE49-F238E27FC236}">
                <a16:creationId xmlns:a16="http://schemas.microsoft.com/office/drawing/2014/main" id="{1C433B0F-81B7-48DB-B667-E57EC12DBDA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3053" b="12691"/>
          <a:stretch/>
        </p:blipFill>
        <p:spPr>
          <a:xfrm>
            <a:off x="8733830" y="136525"/>
            <a:ext cx="3400257" cy="1689100"/>
          </a:xfrm>
          <a:prstGeom prst="rect">
            <a:avLst/>
          </a:prstGeom>
        </p:spPr>
      </p:pic>
      <p:sp>
        <p:nvSpPr>
          <p:cNvPr id="11" name="Title 10">
            <a:extLst>
              <a:ext uri="{FF2B5EF4-FFF2-40B4-BE49-F238E27FC236}">
                <a16:creationId xmlns:a16="http://schemas.microsoft.com/office/drawing/2014/main" id="{C5F9CC69-245C-4346-B6BE-7B2B3F9A2584}"/>
              </a:ext>
            </a:extLst>
          </p:cNvPr>
          <p:cNvSpPr>
            <a:spLocks noGrp="1"/>
          </p:cNvSpPr>
          <p:nvPr>
            <p:ph type="title" hasCustomPrompt="1"/>
          </p:nvPr>
        </p:nvSpPr>
        <p:spPr>
          <a:xfrm>
            <a:off x="231648" y="365125"/>
            <a:ext cx="8546592" cy="1325563"/>
          </a:xfrm>
        </p:spPr>
        <p:txBody>
          <a:bodyPr/>
          <a:lstStyle>
            <a:lvl1pPr>
              <a:defRPr b="1">
                <a:latin typeface="+mn-lt"/>
              </a:defRPr>
            </a:lvl1pPr>
          </a:lstStyle>
          <a:p>
            <a:r>
              <a:rPr lang="en-US" dirty="0"/>
              <a:t>Slide Title</a:t>
            </a:r>
          </a:p>
        </p:txBody>
      </p:sp>
      <p:sp>
        <p:nvSpPr>
          <p:cNvPr id="12" name="Date Placeholder 11">
            <a:extLst>
              <a:ext uri="{FF2B5EF4-FFF2-40B4-BE49-F238E27FC236}">
                <a16:creationId xmlns:a16="http://schemas.microsoft.com/office/drawing/2014/main" id="{A78E5B62-B508-4DE2-87FF-BA6A72FB29F8}"/>
              </a:ext>
            </a:extLst>
          </p:cNvPr>
          <p:cNvSpPr>
            <a:spLocks noGrp="1"/>
          </p:cNvSpPr>
          <p:nvPr>
            <p:ph type="dt" sz="half" idx="14"/>
          </p:nvPr>
        </p:nvSpPr>
        <p:spPr/>
        <p:txBody>
          <a:bodyPr/>
          <a:lstStyle/>
          <a:p>
            <a:r>
              <a:rPr lang="en-US" dirty="0"/>
              <a:t>USDA, OCFO, FMT</a:t>
            </a:r>
          </a:p>
        </p:txBody>
      </p:sp>
      <p:sp>
        <p:nvSpPr>
          <p:cNvPr id="13" name="Footer Placeholder 12">
            <a:extLst>
              <a:ext uri="{FF2B5EF4-FFF2-40B4-BE49-F238E27FC236}">
                <a16:creationId xmlns:a16="http://schemas.microsoft.com/office/drawing/2014/main" id="{2CB29834-7B3E-4720-A045-AEFC6597A2EE}"/>
              </a:ext>
            </a:extLst>
          </p:cNvPr>
          <p:cNvSpPr>
            <a:spLocks noGrp="1"/>
          </p:cNvSpPr>
          <p:nvPr>
            <p:ph type="ftr" sz="quarter" idx="15"/>
          </p:nvPr>
        </p:nvSpPr>
        <p:spPr/>
        <p:txBody>
          <a:bodyPr/>
          <a:lstStyle/>
          <a:p>
            <a:r>
              <a:rPr lang="en-US" dirty="0"/>
              <a:t>2019 Financial Management Training</a:t>
            </a:r>
          </a:p>
        </p:txBody>
      </p:sp>
      <p:sp>
        <p:nvSpPr>
          <p:cNvPr id="14" name="Slide Number Placeholder 13">
            <a:extLst>
              <a:ext uri="{FF2B5EF4-FFF2-40B4-BE49-F238E27FC236}">
                <a16:creationId xmlns:a16="http://schemas.microsoft.com/office/drawing/2014/main" id="{2E4A1C51-9F84-4288-938A-280EDF2898F1}"/>
              </a:ext>
            </a:extLst>
          </p:cNvPr>
          <p:cNvSpPr>
            <a:spLocks noGrp="1"/>
          </p:cNvSpPr>
          <p:nvPr>
            <p:ph type="sldNum" sz="quarter" idx="16"/>
          </p:nvPr>
        </p:nvSpPr>
        <p:spPr/>
        <p:txBody>
          <a:bodyPr/>
          <a:lstStyle/>
          <a:p>
            <a:fld id="{82A07BB3-F3DC-4C0B-B008-4C703ECBF595}" type="slidenum">
              <a:rPr lang="en-US" smtClean="0"/>
              <a:t>‹#›</a:t>
            </a:fld>
            <a:endParaRPr lang="en-US" dirty="0"/>
          </a:p>
        </p:txBody>
      </p:sp>
    </p:spTree>
    <p:extLst>
      <p:ext uri="{BB962C8B-B14F-4D97-AF65-F5344CB8AC3E}">
        <p14:creationId xmlns:p14="http://schemas.microsoft.com/office/powerpoint/2010/main" val="233499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981E1-E9FF-4F64-8A6E-E632327E72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1C137D-D7E8-4957-868F-33A5FEA848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775C16-ABE3-43C9-AD96-38E584492FF3}"/>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5" name="Footer Placeholder 4">
            <a:extLst>
              <a:ext uri="{FF2B5EF4-FFF2-40B4-BE49-F238E27FC236}">
                <a16:creationId xmlns:a16="http://schemas.microsoft.com/office/drawing/2014/main" id="{F67F9C28-6F2B-4F25-89A4-54A2ABCC02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8E6A1-B318-4E25-A5BB-91045D6D3C09}"/>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381467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2763-D136-4044-9B18-2F0BBA3FEA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81D300-8D4B-4295-82DC-F9F6EB24CA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87862-657D-4EFA-B5C2-A9A2F50405A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90CB15-A957-4B55-A7AC-FE0804C5142A}"/>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6" name="Footer Placeholder 5">
            <a:extLst>
              <a:ext uri="{FF2B5EF4-FFF2-40B4-BE49-F238E27FC236}">
                <a16:creationId xmlns:a16="http://schemas.microsoft.com/office/drawing/2014/main" id="{3FBAEFDF-6164-4D5A-9778-04C5428116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63950B-555B-4CF1-BC80-4DAC86523B1F}"/>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1335326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5444D-C4E3-4FDF-97B5-BF12F204C4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76749C-43CE-4327-BA79-7E50DE4D15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A037CCC-FB7C-4EC7-B300-A796808C83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067F20-8E7E-49CD-A5D7-92F2774E2A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2D2D355-18AF-4A0E-B007-0C2A8D5DEE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196291-661A-4E6C-8FD7-CA49B826E1BD}"/>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8" name="Footer Placeholder 7">
            <a:extLst>
              <a:ext uri="{FF2B5EF4-FFF2-40B4-BE49-F238E27FC236}">
                <a16:creationId xmlns:a16="http://schemas.microsoft.com/office/drawing/2014/main" id="{25770AA5-DD79-4C31-896D-5DBC84EC00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41D73E-4730-48B8-A2EE-34D83F837D70}"/>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143347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59FB-7271-4B9E-8B67-93DB152C2F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AA906-0C43-4BF4-BE5A-751BD5B3D6B3}"/>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4" name="Footer Placeholder 3">
            <a:extLst>
              <a:ext uri="{FF2B5EF4-FFF2-40B4-BE49-F238E27FC236}">
                <a16:creationId xmlns:a16="http://schemas.microsoft.com/office/drawing/2014/main" id="{113FF444-166D-4651-9C2B-D126DD0B05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DF6E19-7C12-4244-9684-E82323142CAE}"/>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4251175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67E101-BB56-4CB3-94FC-AE7FAB522284}"/>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3" name="Footer Placeholder 2">
            <a:extLst>
              <a:ext uri="{FF2B5EF4-FFF2-40B4-BE49-F238E27FC236}">
                <a16:creationId xmlns:a16="http://schemas.microsoft.com/office/drawing/2014/main" id="{343AA902-B6F4-4AB8-B0AC-DAE3DE0511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A2FE2B-D21F-4265-91D5-35C36811D773}"/>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311561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753D3-5EEC-4E45-B4FA-F921135F1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DBBF06-84E1-4932-8B7F-CACE1B5652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4D522-39E5-4307-A903-156A12B72A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CB9910-3D75-47AE-B976-C4F5AB656E82}"/>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6" name="Footer Placeholder 5">
            <a:extLst>
              <a:ext uri="{FF2B5EF4-FFF2-40B4-BE49-F238E27FC236}">
                <a16:creationId xmlns:a16="http://schemas.microsoft.com/office/drawing/2014/main" id="{EE543111-2888-4675-8329-A0DD055370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26F750-1284-4F09-9468-8510420AFA35}"/>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2658330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83A9-9033-49B9-820C-D40C8284B9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501767-2849-44E8-8E23-A2CA98B85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3D570AB-5393-4BB7-B953-0D55F2A20A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70A4EA-69C5-47C7-BBB3-06F1B4BEBE8F}"/>
              </a:ext>
            </a:extLst>
          </p:cNvPr>
          <p:cNvSpPr>
            <a:spLocks noGrp="1"/>
          </p:cNvSpPr>
          <p:nvPr>
            <p:ph type="dt" sz="half" idx="10"/>
          </p:nvPr>
        </p:nvSpPr>
        <p:spPr/>
        <p:txBody>
          <a:bodyPr/>
          <a:lstStyle/>
          <a:p>
            <a:fld id="{AB38A86B-569F-4BE0-A0E5-285E7CC139FF}" type="datetimeFigureOut">
              <a:rPr lang="en-US" smtClean="0"/>
              <a:t>8/14/2019</a:t>
            </a:fld>
            <a:endParaRPr lang="en-US"/>
          </a:p>
        </p:txBody>
      </p:sp>
      <p:sp>
        <p:nvSpPr>
          <p:cNvPr id="6" name="Footer Placeholder 5">
            <a:extLst>
              <a:ext uri="{FF2B5EF4-FFF2-40B4-BE49-F238E27FC236}">
                <a16:creationId xmlns:a16="http://schemas.microsoft.com/office/drawing/2014/main" id="{ACFD8999-ECF4-4E4A-AB36-5810663F7E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512C9E-B280-44D8-B5AF-CB4A9E79E886}"/>
              </a:ext>
            </a:extLst>
          </p:cNvPr>
          <p:cNvSpPr>
            <a:spLocks noGrp="1"/>
          </p:cNvSpPr>
          <p:nvPr>
            <p:ph type="sldNum" sz="quarter" idx="12"/>
          </p:nvPr>
        </p:nvSpPr>
        <p:spPr/>
        <p:txBody>
          <a:bodyPr/>
          <a:lstStyle/>
          <a:p>
            <a:fld id="{82A07BB3-F3DC-4C0B-B008-4C703ECBF595}" type="slidenum">
              <a:rPr lang="en-US" smtClean="0"/>
              <a:t>‹#›</a:t>
            </a:fld>
            <a:endParaRPr lang="en-US"/>
          </a:p>
        </p:txBody>
      </p:sp>
    </p:spTree>
    <p:extLst>
      <p:ext uri="{BB962C8B-B14F-4D97-AF65-F5344CB8AC3E}">
        <p14:creationId xmlns:p14="http://schemas.microsoft.com/office/powerpoint/2010/main" val="214739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DFC486-59CF-4582-98BE-096D534D16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E12A52-447E-4BC8-A3BA-0E7B7DEE7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C8196-EF28-4B17-BECD-44606BEE4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8A86B-569F-4BE0-A0E5-285E7CC139FF}" type="datetimeFigureOut">
              <a:rPr lang="en-US" smtClean="0"/>
              <a:t>8/14/2019</a:t>
            </a:fld>
            <a:endParaRPr lang="en-US"/>
          </a:p>
        </p:txBody>
      </p:sp>
      <p:sp>
        <p:nvSpPr>
          <p:cNvPr id="5" name="Footer Placeholder 4">
            <a:extLst>
              <a:ext uri="{FF2B5EF4-FFF2-40B4-BE49-F238E27FC236}">
                <a16:creationId xmlns:a16="http://schemas.microsoft.com/office/drawing/2014/main" id="{65DF5C35-EB73-4BA9-A143-869214A3F8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5B665A-4DA1-4A13-BC49-03747EF204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A07BB3-F3DC-4C0B-B008-4C703ECBF595}" type="slidenum">
              <a:rPr lang="en-US" smtClean="0"/>
              <a:t>‹#›</a:t>
            </a:fld>
            <a:endParaRPr lang="en-US"/>
          </a:p>
        </p:txBody>
      </p:sp>
    </p:spTree>
    <p:extLst>
      <p:ext uri="{BB962C8B-B14F-4D97-AF65-F5344CB8AC3E}">
        <p14:creationId xmlns:p14="http://schemas.microsoft.com/office/powerpoint/2010/main" val="1155392944"/>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fms.usda.gov/gm/folder-1.11.5396" TargetMode="External"/><Relationship Id="rId2" Type="http://schemas.openxmlformats.org/officeDocument/2006/relationships/hyperlink" Target="https://portal.fms.usda.gov/gm/folder-1.11.511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gcc01.safelinks.protection.outlook.com/?url=https://www.ocio.usda.gov/sites/default/files/docs/2012/DR3530-006_Scan-Patch-Vuln_final-20190605.pdf&amp;data=01|01||c7e25aa4d53547d4ebdc08d6eb86711e|ed5b36e701ee4ebc867ee03cfa0d4697|1&amp;sdata=njbUEMtQBomkC90OSRmIX1p9mZkYy4X6gUCQLDgA1Po%3D&amp;reserved=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csrc.nist.gov/publications/detail/sp/800-37/rev-2/fina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nvlpubs.nist.gov/nistpubs/Legacy/SP/nistspecialpublication800-122.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aglearn.usda.gov/learning/user/deeplink_redirect.jsp?linkId=ITEM_DETAILS&amp;componentID=USDA-PII-Lite&amp;componentTypeID=Web+Based&amp;revisionDate=1382536500000" TargetMode="External"/><Relationship Id="rId2" Type="http://schemas.openxmlformats.org/officeDocument/2006/relationships/hyperlink" Target="https://aglearn.usda.gov/plateau/user/deeplink.do?linkId=ITEM_DETAILS&amp;componentID=USDA-PII&amp;componentTypeID=Web+Based&amp;revisionDate=1315517220000" TargetMode="External"/><Relationship Id="rId1" Type="http://schemas.openxmlformats.org/officeDocument/2006/relationships/slideLayout" Target="../slideLayouts/slideLayout2.xml"/><Relationship Id="rId4" Type="http://schemas.openxmlformats.org/officeDocument/2006/relationships/hyperlink" Target="http://aglearn.usda.gov/customcontent/OCIO/USDA-PII-Lite-Web/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ux.stackexchange.com/questions/84407/why-does-the-cursor-have-a-tail" TargetMode="External"/><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2.png"/><Relationship Id="rId5" Type="http://schemas.openxmlformats.org/officeDocument/2006/relationships/image" Target="../media/image7.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SAP Governance, Risk, and Compliance (GRC)10.1 &#10;and RMF Changes and Privacy">
            <a:extLst>
              <a:ext uri="{FF2B5EF4-FFF2-40B4-BE49-F238E27FC236}">
                <a16:creationId xmlns:a16="http://schemas.microsoft.com/office/drawing/2014/main" id="{40E3C85C-68B4-4BE7-A497-186F89BBFAD1}"/>
              </a:ext>
            </a:extLst>
          </p:cNvPr>
          <p:cNvSpPr>
            <a:spLocks noGrp="1"/>
          </p:cNvSpPr>
          <p:nvPr>
            <p:ph type="title"/>
          </p:nvPr>
        </p:nvSpPr>
        <p:spPr>
          <a:xfrm>
            <a:off x="365760" y="2238442"/>
            <a:ext cx="5970494" cy="2224501"/>
          </a:xfrm>
        </p:spPr>
        <p:txBody>
          <a:bodyPr>
            <a:normAutofit fontScale="90000"/>
          </a:bodyPr>
          <a:lstStyle/>
          <a:p>
            <a:r>
              <a:rPr lang="en-US" dirty="0"/>
              <a:t>SAP Governance, Risk, and Compliance (GRC)10.1 </a:t>
            </a:r>
            <a:br>
              <a:rPr lang="en-US" dirty="0"/>
            </a:br>
            <a:r>
              <a:rPr lang="en-US" dirty="0"/>
              <a:t>and RMF Changes and Privacy</a:t>
            </a:r>
          </a:p>
        </p:txBody>
      </p:sp>
      <p:sp>
        <p:nvSpPr>
          <p:cNvPr id="4" name="Text Placeholder 3" descr="Tim Howell - Security Admin Lead SSCD&#10;Scott Roy - Security Compliance Lead SSCD&#10;">
            <a:extLst>
              <a:ext uri="{FF2B5EF4-FFF2-40B4-BE49-F238E27FC236}">
                <a16:creationId xmlns:a16="http://schemas.microsoft.com/office/drawing/2014/main" id="{C9465529-204B-4391-B17D-C10EBD2BFE4B}"/>
              </a:ext>
            </a:extLst>
          </p:cNvPr>
          <p:cNvSpPr>
            <a:spLocks noGrp="1"/>
          </p:cNvSpPr>
          <p:nvPr>
            <p:ph type="body" sz="quarter" idx="11"/>
          </p:nvPr>
        </p:nvSpPr>
        <p:spPr>
          <a:xfrm>
            <a:off x="4513278" y="4586012"/>
            <a:ext cx="7410498" cy="1770109"/>
          </a:xfrm>
        </p:spPr>
        <p:txBody>
          <a:bodyPr/>
          <a:lstStyle/>
          <a:p>
            <a:r>
              <a:rPr lang="en-US" dirty="0"/>
              <a:t>Tim Howell - Security Admin Lead SSCD</a:t>
            </a:r>
          </a:p>
          <a:p>
            <a:r>
              <a:rPr lang="en-US" dirty="0"/>
              <a:t>Scott Roy - Security Compliance Lead SSCD</a:t>
            </a:r>
          </a:p>
        </p:txBody>
      </p:sp>
    </p:spTree>
    <p:extLst>
      <p:ext uri="{BB962C8B-B14F-4D97-AF65-F5344CB8AC3E}">
        <p14:creationId xmlns:p14="http://schemas.microsoft.com/office/powerpoint/2010/main" val="781500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copy request">
            <a:extLst>
              <a:ext uri="{FF2B5EF4-FFF2-40B4-BE49-F238E27FC236}">
                <a16:creationId xmlns:a16="http://schemas.microsoft.com/office/drawing/2014/main" id="{BE8471E9-13B7-4C76-BB1B-A39C48B6C326}"/>
              </a:ext>
            </a:extLst>
          </p:cNvPr>
          <p:cNvSpPr>
            <a:spLocks noGrp="1"/>
          </p:cNvSpPr>
          <p:nvPr>
            <p:ph type="title"/>
          </p:nvPr>
        </p:nvSpPr>
        <p:spPr>
          <a:xfrm>
            <a:off x="231648" y="365125"/>
            <a:ext cx="8546592" cy="884555"/>
          </a:xfrm>
        </p:spPr>
        <p:txBody>
          <a:bodyPr/>
          <a:lstStyle/>
          <a:p>
            <a:r>
              <a:rPr lang="en-US" dirty="0"/>
              <a:t>Copy Request</a:t>
            </a:r>
          </a:p>
        </p:txBody>
      </p:sp>
      <p:pic>
        <p:nvPicPr>
          <p:cNvPr id="23" name="Picture 22" descr="screen shot of a completed copy request form which gives the request number.">
            <a:extLst>
              <a:ext uri="{FF2B5EF4-FFF2-40B4-BE49-F238E27FC236}">
                <a16:creationId xmlns:a16="http://schemas.microsoft.com/office/drawing/2014/main" id="{2B8AE287-5A65-44B6-9D84-912C7FAAC19D}"/>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1493520" y="1587634"/>
            <a:ext cx="8316000" cy="4268838"/>
          </a:xfrm>
          <a:prstGeom prst="rect">
            <a:avLst/>
          </a:prstGeom>
        </p:spPr>
      </p:pic>
      <p:pic>
        <p:nvPicPr>
          <p:cNvPr id="3" name="Picture 2" descr="&quot;&quot;">
            <a:extLst>
              <a:ext uri="{FF2B5EF4-FFF2-40B4-BE49-F238E27FC236}">
                <a16:creationId xmlns:a16="http://schemas.microsoft.com/office/drawing/2014/main" id="{7DEE4119-1278-4EB3-914A-70399B1FFF76}"/>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4928423" y="2352211"/>
            <a:ext cx="353187" cy="127147"/>
          </a:xfrm>
          <a:prstGeom prst="rect">
            <a:avLst/>
          </a:prstGeom>
        </p:spPr>
      </p:pic>
      <p:pic>
        <p:nvPicPr>
          <p:cNvPr id="9" name="Picture 8" descr="&quot;&quot;">
            <a:extLst>
              <a:ext uri="{FF2B5EF4-FFF2-40B4-BE49-F238E27FC236}">
                <a16:creationId xmlns:a16="http://schemas.microsoft.com/office/drawing/2014/main" id="{68BA36AF-9051-4E6E-A148-7B00DC09D592}"/>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2432498" y="3448051"/>
            <a:ext cx="260446" cy="119061"/>
          </a:xfrm>
          <a:prstGeom prst="rect">
            <a:avLst/>
          </a:prstGeom>
        </p:spPr>
      </p:pic>
    </p:spTree>
    <p:extLst>
      <p:ext uri="{BB962C8B-B14F-4D97-AF65-F5344CB8AC3E}">
        <p14:creationId xmlns:p14="http://schemas.microsoft.com/office/powerpoint/2010/main" val="4127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par>
                                <p:cTn id="8" presetID="1" presetClass="exit" presetSubtype="0" fill="hold" nodeType="withEffect">
                                  <p:stCondLst>
                                    <p:cond delay="0"/>
                                  </p:stCondLst>
                                  <p:childTnLst>
                                    <p:set>
                                      <p:cBhvr>
                                        <p:cTn id="9" dur="1" fill="hold">
                                          <p:stCondLst>
                                            <p:cond delay="0"/>
                                          </p:stCondLst>
                                        </p:cTn>
                                        <p:tgtEl>
                                          <p:spTgt spid="9"/>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left)">
                                      <p:cBhvr>
                                        <p:cTn id="14" dur="500"/>
                                        <p:tgtEl>
                                          <p:spTgt spid="3"/>
                                        </p:tgtEl>
                                      </p:cBhvr>
                                    </p:animEffect>
                                  </p:childTnLst>
                                </p:cTn>
                              </p:par>
                              <p:par>
                                <p:cTn id="15" presetID="1" presetClass="exit" presetSubtype="0" fill="hold" nodeType="withEffect">
                                  <p:stCondLst>
                                    <p:cond delay="0"/>
                                  </p:stCondLst>
                                  <p:childTnLst>
                                    <p:set>
                                      <p:cBhvr>
                                        <p:cTn id="16" dur="1" fill="hold">
                                          <p:stCondLst>
                                            <p:cond delay="0"/>
                                          </p:stCondLst>
                                        </p:cTn>
                                        <p:tgtEl>
                                          <p:spTgt spid="3"/>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GRC 10.1 New Processes">
            <a:extLst>
              <a:ext uri="{FF2B5EF4-FFF2-40B4-BE49-F238E27FC236}">
                <a16:creationId xmlns:a16="http://schemas.microsoft.com/office/drawing/2014/main" id="{AE326178-BC27-4FAF-9FFF-B9622F6DE9FC}"/>
              </a:ext>
            </a:extLst>
          </p:cNvPr>
          <p:cNvSpPr>
            <a:spLocks noGrp="1"/>
          </p:cNvSpPr>
          <p:nvPr>
            <p:ph type="title"/>
          </p:nvPr>
        </p:nvSpPr>
        <p:spPr/>
        <p:txBody>
          <a:bodyPr/>
          <a:lstStyle/>
          <a:p>
            <a:r>
              <a:rPr lang="en-US" dirty="0"/>
              <a:t>GRC 10.1 New Processes </a:t>
            </a:r>
          </a:p>
        </p:txBody>
      </p:sp>
      <p:sp>
        <p:nvSpPr>
          <p:cNvPr id="2" name="Content Placeholder 1" descr="Update User Information via GRC request&#10;&#10;User’s Name&#10;Email&#10;Address&#10;Validity Dates&#10;Etc….&#10;">
            <a:extLst>
              <a:ext uri="{FF2B5EF4-FFF2-40B4-BE49-F238E27FC236}">
                <a16:creationId xmlns:a16="http://schemas.microsoft.com/office/drawing/2014/main" id="{F8AD0FD1-6567-4656-B983-5BFBC233D531}"/>
              </a:ext>
            </a:extLst>
          </p:cNvPr>
          <p:cNvSpPr>
            <a:spLocks noGrp="1"/>
          </p:cNvSpPr>
          <p:nvPr>
            <p:ph idx="1"/>
          </p:nvPr>
        </p:nvSpPr>
        <p:spPr/>
        <p:txBody>
          <a:bodyPr/>
          <a:lstStyle/>
          <a:p>
            <a:pPr lvl="1"/>
            <a:r>
              <a:rPr lang="en-US" sz="2800" dirty="0"/>
              <a:t>Update User Information via GRC request</a:t>
            </a:r>
          </a:p>
          <a:p>
            <a:pPr lvl="1"/>
            <a:endParaRPr lang="en-US" sz="2800" dirty="0"/>
          </a:p>
          <a:p>
            <a:pPr lvl="2"/>
            <a:r>
              <a:rPr lang="en-US" dirty="0"/>
              <a:t>User’s Name</a:t>
            </a:r>
          </a:p>
          <a:p>
            <a:pPr lvl="2"/>
            <a:r>
              <a:rPr lang="en-US" dirty="0"/>
              <a:t>Email</a:t>
            </a:r>
          </a:p>
          <a:p>
            <a:pPr lvl="2"/>
            <a:r>
              <a:rPr lang="en-US" dirty="0"/>
              <a:t>Address</a:t>
            </a:r>
          </a:p>
          <a:p>
            <a:pPr lvl="2"/>
            <a:r>
              <a:rPr lang="en-US" dirty="0"/>
              <a:t>Validity Dates</a:t>
            </a:r>
          </a:p>
          <a:p>
            <a:pPr lvl="2"/>
            <a:r>
              <a:rPr lang="en-US" dirty="0" err="1"/>
              <a:t>Etc</a:t>
            </a:r>
            <a:r>
              <a:rPr lang="en-US" dirty="0"/>
              <a:t>….</a:t>
            </a:r>
          </a:p>
          <a:p>
            <a:pPr marL="0" indent="0">
              <a:buNone/>
            </a:pPr>
            <a:endParaRPr lang="en-US" dirty="0"/>
          </a:p>
        </p:txBody>
      </p:sp>
    </p:spTree>
    <p:extLst>
      <p:ext uri="{BB962C8B-B14F-4D97-AF65-F5344CB8AC3E}">
        <p14:creationId xmlns:p14="http://schemas.microsoft.com/office/powerpoint/2010/main" val="419278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left)">
                                      <p:cBhvr>
                                        <p:cTn id="7" dur="500"/>
                                        <p:tgtEl>
                                          <p:spTgt spid="2">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wipe(left)">
                                      <p:cBhvr>
                                        <p:cTn id="10" dur="500"/>
                                        <p:tgtEl>
                                          <p:spTgt spid="2">
                                            <p:txEl>
                                              <p:pRg st="3" end="3"/>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wipe(left)">
                                      <p:cBhvr>
                                        <p:cTn id="13" dur="500"/>
                                        <p:tgtEl>
                                          <p:spTgt spid="2">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wipe(left)">
                                      <p:cBhvr>
                                        <p:cTn id="16" dur="500"/>
                                        <p:tgtEl>
                                          <p:spTgt spid="2">
                                            <p:txEl>
                                              <p:pRg st="5" end="5"/>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wipe(left)">
                                      <p:cBhvr>
                                        <p:cTn id="19"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pdate User Information">
            <a:extLst>
              <a:ext uri="{FF2B5EF4-FFF2-40B4-BE49-F238E27FC236}">
                <a16:creationId xmlns:a16="http://schemas.microsoft.com/office/drawing/2014/main" id="{87383414-F44A-4CDF-8126-5CE62FA139DC}"/>
              </a:ext>
            </a:extLst>
          </p:cNvPr>
          <p:cNvSpPr>
            <a:spLocks noGrp="1"/>
          </p:cNvSpPr>
          <p:nvPr>
            <p:ph type="title"/>
          </p:nvPr>
        </p:nvSpPr>
        <p:spPr/>
        <p:txBody>
          <a:bodyPr/>
          <a:lstStyle/>
          <a:p>
            <a:r>
              <a:rPr lang="en-US" dirty="0"/>
              <a:t>Update User Information</a:t>
            </a:r>
          </a:p>
        </p:txBody>
      </p:sp>
      <p:sp>
        <p:nvSpPr>
          <p:cNvPr id="2" name="Content Placeholder 1" descr="Why&#10;Not all users information was being updated in all systems.&#10;Portal information must be updated manually by a Central Security Administrator.&#10;It is difficult to track changes to user accounts during audits.&#10;">
            <a:extLst>
              <a:ext uri="{FF2B5EF4-FFF2-40B4-BE49-F238E27FC236}">
                <a16:creationId xmlns:a16="http://schemas.microsoft.com/office/drawing/2014/main" id="{91495D28-DF4D-407F-964B-5040C98DA568}"/>
              </a:ext>
            </a:extLst>
          </p:cNvPr>
          <p:cNvSpPr>
            <a:spLocks noGrp="1"/>
          </p:cNvSpPr>
          <p:nvPr>
            <p:ph idx="1"/>
          </p:nvPr>
        </p:nvSpPr>
        <p:spPr/>
        <p:txBody>
          <a:bodyPr/>
          <a:lstStyle/>
          <a:p>
            <a:r>
              <a:rPr lang="en-US" dirty="0"/>
              <a:t>Why</a:t>
            </a:r>
          </a:p>
          <a:p>
            <a:pPr lvl="1"/>
            <a:r>
              <a:rPr lang="en-US" dirty="0"/>
              <a:t>Not all users information was being updated in all systems.</a:t>
            </a:r>
          </a:p>
          <a:p>
            <a:pPr lvl="1"/>
            <a:r>
              <a:rPr lang="en-US" dirty="0"/>
              <a:t>Portal information must be updated manually by a Central Security Administrator.</a:t>
            </a:r>
          </a:p>
          <a:p>
            <a:pPr lvl="1"/>
            <a:r>
              <a:rPr lang="en-US" dirty="0"/>
              <a:t>It is difficult to track changes to user accounts during audits.</a:t>
            </a:r>
          </a:p>
        </p:txBody>
      </p:sp>
    </p:spTree>
    <p:extLst>
      <p:ext uri="{BB962C8B-B14F-4D97-AF65-F5344CB8AC3E}">
        <p14:creationId xmlns:p14="http://schemas.microsoft.com/office/powerpoint/2010/main" val="45077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pdate User Information">
            <a:extLst>
              <a:ext uri="{FF2B5EF4-FFF2-40B4-BE49-F238E27FC236}">
                <a16:creationId xmlns:a16="http://schemas.microsoft.com/office/drawing/2014/main" id="{E4366670-2209-46F8-B01B-5E0B8696503F}"/>
              </a:ext>
            </a:extLst>
          </p:cNvPr>
          <p:cNvSpPr>
            <a:spLocks noGrp="1"/>
          </p:cNvSpPr>
          <p:nvPr>
            <p:ph type="title"/>
          </p:nvPr>
        </p:nvSpPr>
        <p:spPr/>
        <p:txBody>
          <a:bodyPr/>
          <a:lstStyle/>
          <a:p>
            <a:r>
              <a:rPr lang="en-US" dirty="0"/>
              <a:t>Update User Information</a:t>
            </a:r>
          </a:p>
        </p:txBody>
      </p:sp>
      <p:sp>
        <p:nvSpPr>
          <p:cNvPr id="2" name="Content Placeholder 1" descr="Use the “Existing Assignments” Button to select all of the systems the user has an account in.  &#10;Add all of the systems the user has an account in.&#10;One role must be selected or else the request will not be processed.&#10;If the user’s email, name, or company change this role will need to be the “Base Permission” Role.  That way the Central Security Team can updated the Portal Account.&#10;If the validity dates are changed select and agency role so that the Agency Security Admin can approve.&#10;">
            <a:extLst>
              <a:ext uri="{FF2B5EF4-FFF2-40B4-BE49-F238E27FC236}">
                <a16:creationId xmlns:a16="http://schemas.microsoft.com/office/drawing/2014/main" id="{A254364D-253E-4D61-8E23-0561BFD990C3}"/>
              </a:ext>
            </a:extLst>
          </p:cNvPr>
          <p:cNvSpPr>
            <a:spLocks noGrp="1"/>
          </p:cNvSpPr>
          <p:nvPr>
            <p:ph idx="1"/>
          </p:nvPr>
        </p:nvSpPr>
        <p:spPr/>
        <p:txBody>
          <a:bodyPr/>
          <a:lstStyle/>
          <a:p>
            <a:r>
              <a:rPr lang="en-US" dirty="0"/>
              <a:t>Use the “Existing Assignments” Button to select all of the systems the user has an account in.  </a:t>
            </a:r>
          </a:p>
          <a:p>
            <a:r>
              <a:rPr lang="en-US" dirty="0"/>
              <a:t>Add all of the systems the user has an account in.</a:t>
            </a:r>
          </a:p>
          <a:p>
            <a:r>
              <a:rPr lang="en-US" dirty="0"/>
              <a:t>One role must be selected or else the request will not be processed.</a:t>
            </a:r>
          </a:p>
          <a:p>
            <a:r>
              <a:rPr lang="en-US" dirty="0"/>
              <a:t>If the user’s email, name, or company change this role will need to be the “Base Permission” Role.  That way the Central Security Team can updated the Portal Account.</a:t>
            </a:r>
          </a:p>
          <a:p>
            <a:r>
              <a:rPr lang="en-US" dirty="0"/>
              <a:t>If the validity dates are changed select and agency role so that the Agency Security Admin can approve.</a:t>
            </a:r>
          </a:p>
          <a:p>
            <a:pPr marL="0" indent="0">
              <a:buNone/>
            </a:pPr>
            <a:endParaRPr lang="en-US" dirty="0"/>
          </a:p>
        </p:txBody>
      </p:sp>
    </p:spTree>
    <p:extLst>
      <p:ext uri="{BB962C8B-B14F-4D97-AF65-F5344CB8AC3E}">
        <p14:creationId xmlns:p14="http://schemas.microsoft.com/office/powerpoint/2010/main" val="186542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ocess Issues">
            <a:extLst>
              <a:ext uri="{FF2B5EF4-FFF2-40B4-BE49-F238E27FC236}">
                <a16:creationId xmlns:a16="http://schemas.microsoft.com/office/drawing/2014/main" id="{3C44E1D4-B8F9-413C-BB46-1F0995A7CC6F}"/>
              </a:ext>
            </a:extLst>
          </p:cNvPr>
          <p:cNvSpPr>
            <a:spLocks noGrp="1"/>
          </p:cNvSpPr>
          <p:nvPr>
            <p:ph type="title"/>
          </p:nvPr>
        </p:nvSpPr>
        <p:spPr>
          <a:xfrm>
            <a:off x="231648" y="386390"/>
            <a:ext cx="8546592" cy="1325563"/>
          </a:xfrm>
        </p:spPr>
        <p:txBody>
          <a:bodyPr/>
          <a:lstStyle/>
          <a:p>
            <a:r>
              <a:rPr lang="en-US" dirty="0"/>
              <a:t>Process Issues</a:t>
            </a:r>
          </a:p>
        </p:txBody>
      </p:sp>
      <p:sp>
        <p:nvSpPr>
          <p:cNvPr id="2" name="Content Placeholder 1" descr="Transfers&#10;A GRC Remove request must be entered to ensure all previous roles are removed.&#10;Use the “Existing Assignments” button in the Access Request&#10;&#10;Please contact Central Security if a user’s roles have not been removed.&#10;">
            <a:extLst>
              <a:ext uri="{FF2B5EF4-FFF2-40B4-BE49-F238E27FC236}">
                <a16:creationId xmlns:a16="http://schemas.microsoft.com/office/drawing/2014/main" id="{55EAB21F-0F14-471B-AA15-256206F290B4}"/>
              </a:ext>
            </a:extLst>
          </p:cNvPr>
          <p:cNvSpPr>
            <a:spLocks noGrp="1"/>
          </p:cNvSpPr>
          <p:nvPr>
            <p:ph idx="1"/>
          </p:nvPr>
        </p:nvSpPr>
        <p:spPr/>
        <p:txBody>
          <a:bodyPr/>
          <a:lstStyle/>
          <a:p>
            <a:r>
              <a:rPr lang="en-US" sz="3200" dirty="0"/>
              <a:t>Transfers</a:t>
            </a:r>
          </a:p>
          <a:p>
            <a:pPr lvl="1"/>
            <a:r>
              <a:rPr lang="en-US" sz="2800" dirty="0"/>
              <a:t>A GRC Remove request must be entered to ensure all previous roles are removed.</a:t>
            </a:r>
          </a:p>
          <a:p>
            <a:pPr lvl="2"/>
            <a:r>
              <a:rPr lang="en-US" sz="2400" dirty="0"/>
              <a:t>Use the “Existing Assignments” button in the Access Request</a:t>
            </a:r>
          </a:p>
          <a:p>
            <a:pPr lvl="2"/>
            <a:endParaRPr lang="en-US" sz="2400" dirty="0"/>
          </a:p>
          <a:p>
            <a:pPr lvl="1"/>
            <a:r>
              <a:rPr lang="en-US" sz="2800" dirty="0"/>
              <a:t>Please contact Central Security if a user’s roles have not been removed</a:t>
            </a:r>
            <a:r>
              <a:rPr lang="en-US" dirty="0"/>
              <a:t>.</a:t>
            </a:r>
          </a:p>
          <a:p>
            <a:pPr lvl="1"/>
            <a:endParaRPr lang="en-US" dirty="0"/>
          </a:p>
        </p:txBody>
      </p:sp>
    </p:spTree>
    <p:extLst>
      <p:ext uri="{BB962C8B-B14F-4D97-AF65-F5344CB8AC3E}">
        <p14:creationId xmlns:p14="http://schemas.microsoft.com/office/powerpoint/2010/main" val="401324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left)">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ocess Issues">
            <a:extLst>
              <a:ext uri="{FF2B5EF4-FFF2-40B4-BE49-F238E27FC236}">
                <a16:creationId xmlns:a16="http://schemas.microsoft.com/office/drawing/2014/main" id="{5E62F2F7-7BDA-4F67-93DC-F755BC5B26C0}"/>
              </a:ext>
            </a:extLst>
          </p:cNvPr>
          <p:cNvSpPr>
            <a:spLocks noGrp="1"/>
          </p:cNvSpPr>
          <p:nvPr>
            <p:ph type="title"/>
          </p:nvPr>
        </p:nvSpPr>
        <p:spPr/>
        <p:txBody>
          <a:bodyPr/>
          <a:lstStyle/>
          <a:p>
            <a:r>
              <a:rPr lang="en-US" dirty="0"/>
              <a:t>Process Issues</a:t>
            </a:r>
          </a:p>
        </p:txBody>
      </p:sp>
      <p:sp>
        <p:nvSpPr>
          <p:cNvPr id="2" name="Content Placeholder 1" descr="Role approver Setup&#10;2 Step Process&#10;&#10;1. Create a GRC request adding the “NHB: GRC ARM End User Role Approve” Role&#10;Z0000UCRLA:GR_AC_ROLE_APPRVR&#10;&#10;2. Create a Service Now ticket with the new Role Owner’s information &#10;Assign this ticket to the “SSCD_ISSP Security Admin GRC” group&#10;">
            <a:extLst>
              <a:ext uri="{FF2B5EF4-FFF2-40B4-BE49-F238E27FC236}">
                <a16:creationId xmlns:a16="http://schemas.microsoft.com/office/drawing/2014/main" id="{9ED78614-AAA0-482D-97C6-BA1AA7249371}"/>
              </a:ext>
            </a:extLst>
          </p:cNvPr>
          <p:cNvSpPr>
            <a:spLocks noGrp="1"/>
          </p:cNvSpPr>
          <p:nvPr>
            <p:ph idx="1"/>
          </p:nvPr>
        </p:nvSpPr>
        <p:spPr/>
        <p:txBody>
          <a:bodyPr/>
          <a:lstStyle/>
          <a:p>
            <a:r>
              <a:rPr lang="en-US" sz="3200" dirty="0"/>
              <a:t>Role approver Setup</a:t>
            </a:r>
          </a:p>
          <a:p>
            <a:pPr lvl="1"/>
            <a:r>
              <a:rPr lang="en-US" sz="2800" dirty="0"/>
              <a:t>2 Step Process</a:t>
            </a:r>
          </a:p>
          <a:p>
            <a:pPr lvl="1"/>
            <a:endParaRPr lang="en-US" sz="2800" dirty="0"/>
          </a:p>
          <a:p>
            <a:pPr marL="457200" lvl="1" indent="0">
              <a:buNone/>
            </a:pPr>
            <a:r>
              <a:rPr lang="en-US" sz="2800" dirty="0"/>
              <a:t>1. Create a GRC request adding the “NHB: GRC ARM End User Role Approve” Role</a:t>
            </a:r>
          </a:p>
          <a:p>
            <a:pPr lvl="2"/>
            <a:r>
              <a:rPr lang="pl-PL" sz="2400" dirty="0"/>
              <a:t>Z0000UCRLA:GR_AC_ROLE_APPRVR</a:t>
            </a:r>
            <a:endParaRPr lang="en-US" sz="2400" dirty="0"/>
          </a:p>
          <a:p>
            <a:pPr marL="457200" lvl="1" indent="0">
              <a:buNone/>
            </a:pPr>
            <a:endParaRPr lang="en-US" sz="2800" dirty="0"/>
          </a:p>
          <a:p>
            <a:pPr marL="457200" lvl="1" indent="0">
              <a:buNone/>
            </a:pPr>
            <a:r>
              <a:rPr lang="en-US" sz="2800" dirty="0"/>
              <a:t>2. Create a Service Now ticket with the new Role Owner’s information </a:t>
            </a:r>
          </a:p>
          <a:p>
            <a:pPr lvl="2"/>
            <a:r>
              <a:rPr lang="en-US" sz="2400" dirty="0"/>
              <a:t>Assign this ticket to the “SSCD_ISSP Security Admin GRC” group</a:t>
            </a:r>
          </a:p>
          <a:p>
            <a:pPr marL="4572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152809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left)">
                                      <p:cBhvr>
                                        <p:cTn id="15" dur="500"/>
                                        <p:tgtEl>
                                          <p:spTgt spid="2">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wipe(left)">
                                      <p:cBhvr>
                                        <p:cTn id="18" dur="5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wipe(left)">
                                      <p:cBhvr>
                                        <p:cTn id="23" dur="500"/>
                                        <p:tgtEl>
                                          <p:spTgt spid="2">
                                            <p:txEl>
                                              <p:pRg st="6" end="6"/>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wipe(left)">
                                      <p:cBhvr>
                                        <p:cTn id="26"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ocess Issues">
            <a:extLst>
              <a:ext uri="{FF2B5EF4-FFF2-40B4-BE49-F238E27FC236}">
                <a16:creationId xmlns:a16="http://schemas.microsoft.com/office/drawing/2014/main" id="{405F7814-A754-47C2-8DF7-CA2C640C1CC0}"/>
              </a:ext>
            </a:extLst>
          </p:cNvPr>
          <p:cNvSpPr>
            <a:spLocks noGrp="1"/>
          </p:cNvSpPr>
          <p:nvPr>
            <p:ph type="title"/>
          </p:nvPr>
        </p:nvSpPr>
        <p:spPr/>
        <p:txBody>
          <a:bodyPr/>
          <a:lstStyle/>
          <a:p>
            <a:r>
              <a:rPr lang="en-US" dirty="0"/>
              <a:t>Process Issues</a:t>
            </a:r>
          </a:p>
        </p:txBody>
      </p:sp>
      <p:sp>
        <p:nvSpPr>
          <p:cNvPr id="5" name="Content Placeholder 1" descr="Agency Security admin setup&#10;2 Step Process&#10;&#10;1. Create a GRC request adding the “GRC Agency Security Admin Approver” Role&#10;Z**00UCASA:GR_AC_AGENCYSEC_APP&#10;&#10;2. Create a Service Now ticket with the new ASA’s information&#10;Assign this ticket to the “SSCD_ISSP Security Admin GRC” group&#10;">
            <a:extLst>
              <a:ext uri="{FF2B5EF4-FFF2-40B4-BE49-F238E27FC236}">
                <a16:creationId xmlns:a16="http://schemas.microsoft.com/office/drawing/2014/main" id="{49FE0D06-D36D-40F5-92E8-1B6A106B4203}"/>
              </a:ext>
            </a:extLst>
          </p:cNvPr>
          <p:cNvSpPr txBox="1">
            <a:spLocks/>
          </p:cNvSpPr>
          <p:nvPr/>
        </p:nvSpPr>
        <p:spPr>
          <a:xfrm>
            <a:off x="838200" y="18637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Agency Security admin setup</a:t>
            </a:r>
          </a:p>
          <a:p>
            <a:pPr lvl="1"/>
            <a:r>
              <a:rPr lang="en-US" sz="2800" dirty="0"/>
              <a:t>2 Step Process</a:t>
            </a:r>
          </a:p>
          <a:p>
            <a:pPr lvl="1"/>
            <a:endParaRPr lang="en-US" sz="2800" dirty="0"/>
          </a:p>
          <a:p>
            <a:pPr marL="457200" lvl="1" indent="0">
              <a:buNone/>
            </a:pPr>
            <a:r>
              <a:rPr lang="en-US" sz="2800" dirty="0"/>
              <a:t>1. Create a GRC request adding the “GRC Agency Security Admin Approver” Role</a:t>
            </a:r>
          </a:p>
          <a:p>
            <a:pPr lvl="2"/>
            <a:r>
              <a:rPr lang="pl-PL" sz="2400" dirty="0"/>
              <a:t>Z**00UCASA:GR_AC_AGENCYSEC_APP</a:t>
            </a:r>
            <a:endParaRPr lang="en-US" sz="2400" dirty="0"/>
          </a:p>
          <a:p>
            <a:pPr lvl="2"/>
            <a:endParaRPr lang="en-US" sz="2400" dirty="0"/>
          </a:p>
          <a:p>
            <a:pPr marL="457200" lvl="1" indent="0">
              <a:buFont typeface="Arial" panose="020B0604020202020204" pitchFamily="34" charset="0"/>
              <a:buNone/>
            </a:pPr>
            <a:r>
              <a:rPr lang="en-US" sz="2800" dirty="0"/>
              <a:t>2. Create a Service Now ticket with the new ASA’s information</a:t>
            </a:r>
          </a:p>
          <a:p>
            <a:pPr lvl="2"/>
            <a:r>
              <a:rPr lang="en-US" sz="2400" dirty="0"/>
              <a:t>Assign this ticket to the “SSCD_ISSP Security Admin GRC” group</a:t>
            </a:r>
          </a:p>
          <a:p>
            <a:pPr marL="457200" lvl="1" indent="0">
              <a:buFont typeface="Arial" panose="020B0604020202020204" pitchFamily="34" charset="0"/>
              <a:buNone/>
            </a:pPr>
            <a:endParaRPr lang="en-US" dirty="0"/>
          </a:p>
          <a:p>
            <a:pPr lvl="1"/>
            <a:endParaRPr lang="en-US" dirty="0"/>
          </a:p>
          <a:p>
            <a:endParaRPr lang="en-US" dirty="0"/>
          </a:p>
        </p:txBody>
      </p:sp>
    </p:spTree>
    <p:extLst>
      <p:ext uri="{BB962C8B-B14F-4D97-AF65-F5344CB8AC3E}">
        <p14:creationId xmlns:p14="http://schemas.microsoft.com/office/powerpoint/2010/main" val="197202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ipe(left)">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wipe(left)">
                                      <p:cBhvr>
                                        <p:cTn id="15" dur="500"/>
                                        <p:tgtEl>
                                          <p:spTgt spid="5">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wipe(left)">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wipe(left)">
                                      <p:cBhvr>
                                        <p:cTn id="23" dur="500"/>
                                        <p:tgtEl>
                                          <p:spTgt spid="5">
                                            <p:txEl>
                                              <p:pRg st="6" end="6"/>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5">
                                            <p:txEl>
                                              <p:pRg st="7" end="7"/>
                                            </p:txEl>
                                          </p:spTgt>
                                        </p:tgtEl>
                                        <p:attrNameLst>
                                          <p:attrName>style.visibility</p:attrName>
                                        </p:attrNameLst>
                                      </p:cBhvr>
                                      <p:to>
                                        <p:strVal val="visible"/>
                                      </p:to>
                                    </p:set>
                                    <p:animEffect transition="in" filter="wipe(left)">
                                      <p:cBhvr>
                                        <p:cTn id="26"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Job Aids">
            <a:extLst>
              <a:ext uri="{FF2B5EF4-FFF2-40B4-BE49-F238E27FC236}">
                <a16:creationId xmlns:a16="http://schemas.microsoft.com/office/drawing/2014/main" id="{3D911C63-B2CA-4C7E-A0AA-FC40C7FD2CBD}"/>
              </a:ext>
            </a:extLst>
          </p:cNvPr>
          <p:cNvSpPr>
            <a:spLocks noGrp="1"/>
          </p:cNvSpPr>
          <p:nvPr>
            <p:ph type="title"/>
          </p:nvPr>
        </p:nvSpPr>
        <p:spPr/>
        <p:txBody>
          <a:bodyPr/>
          <a:lstStyle/>
          <a:p>
            <a:r>
              <a:rPr lang="en-US" dirty="0"/>
              <a:t>Job Aids</a:t>
            </a:r>
          </a:p>
        </p:txBody>
      </p:sp>
      <p:sp>
        <p:nvSpPr>
          <p:cNvPr id="2" name="Content Placeholder 1" descr="All of the new 10.1 Job Aids are located in FMMI Help.&#10;02 - User Support by Material Type (e.g., User Procedures)&#10;04 - Job Aids&#10;">
            <a:extLst>
              <a:ext uri="{FF2B5EF4-FFF2-40B4-BE49-F238E27FC236}">
                <a16:creationId xmlns:a16="http://schemas.microsoft.com/office/drawing/2014/main" id="{CC914F91-E9F1-41B2-B187-7C7B3C5C0BCD}"/>
              </a:ext>
            </a:extLst>
          </p:cNvPr>
          <p:cNvSpPr>
            <a:spLocks noGrp="1"/>
          </p:cNvSpPr>
          <p:nvPr>
            <p:ph idx="1"/>
          </p:nvPr>
        </p:nvSpPr>
        <p:spPr/>
        <p:txBody>
          <a:bodyPr/>
          <a:lstStyle/>
          <a:p>
            <a:pPr lvl="1"/>
            <a:r>
              <a:rPr lang="en-US" dirty="0"/>
              <a:t>All of the new 10.1 Job Aids are located in FMMI Help.</a:t>
            </a:r>
          </a:p>
          <a:p>
            <a:pPr lvl="2"/>
            <a:endParaRPr lang="en-US" dirty="0">
              <a:hlinkClick r:id="rId2"/>
            </a:endParaRPr>
          </a:p>
          <a:p>
            <a:pPr lvl="2"/>
            <a:endParaRPr lang="en-US" dirty="0">
              <a:hlinkClick r:id="rId2"/>
            </a:endParaRPr>
          </a:p>
          <a:p>
            <a:pPr lvl="2"/>
            <a:endParaRPr lang="en-US" dirty="0">
              <a:hlinkClick r:id="rId2"/>
            </a:endParaRPr>
          </a:p>
          <a:p>
            <a:pPr lvl="2"/>
            <a:r>
              <a:rPr lang="en-US" sz="3200" dirty="0">
                <a:hlinkClick r:id="rId2"/>
              </a:rPr>
              <a:t>02 - User Support by Material Type (e.g., User Procedures)</a:t>
            </a:r>
            <a:endParaRPr lang="en-US" sz="3200" dirty="0"/>
          </a:p>
          <a:p>
            <a:pPr lvl="3"/>
            <a:r>
              <a:rPr lang="en-US" sz="2800" dirty="0">
                <a:hlinkClick r:id="rId3"/>
              </a:rPr>
              <a:t>04 - Job Aids</a:t>
            </a:r>
            <a:endParaRPr lang="en-US" sz="2800" dirty="0"/>
          </a:p>
          <a:p>
            <a:pPr lvl="2"/>
            <a:endParaRPr lang="en-US" dirty="0"/>
          </a:p>
        </p:txBody>
      </p:sp>
    </p:spTree>
    <p:extLst>
      <p:ext uri="{BB962C8B-B14F-4D97-AF65-F5344CB8AC3E}">
        <p14:creationId xmlns:p14="http://schemas.microsoft.com/office/powerpoint/2010/main" val="1876356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Risk Management Framework RMF Changes">
            <a:extLst>
              <a:ext uri="{FF2B5EF4-FFF2-40B4-BE49-F238E27FC236}">
                <a16:creationId xmlns:a16="http://schemas.microsoft.com/office/drawing/2014/main" id="{27C3DEE8-7E83-47CF-AA40-A84752F2D044}"/>
              </a:ext>
            </a:extLst>
          </p:cNvPr>
          <p:cNvSpPr>
            <a:spLocks noGrp="1"/>
          </p:cNvSpPr>
          <p:nvPr>
            <p:ph type="title"/>
          </p:nvPr>
        </p:nvSpPr>
        <p:spPr/>
        <p:txBody>
          <a:bodyPr/>
          <a:lstStyle/>
          <a:p>
            <a:r>
              <a:rPr lang="en-US" dirty="0"/>
              <a:t>Risk Management Framework RMF Changes</a:t>
            </a:r>
            <a:endParaRPr lang="en-US" dirty="0" err="1"/>
          </a:p>
        </p:txBody>
      </p:sp>
      <p:sp>
        <p:nvSpPr>
          <p:cNvPr id="2" name="Content Placeholder 1" descr="To comply with requirements set forth in the Federal Information Security Modernization Act of 2014 (FISMA) and guidance provided in the National Institute of Standards and Technology (NIST) Special Publication (SP) 800-37, Revision 1, Guide for Applying the Risk Management Framework to Federal Information Systems: A Security Life Cycle Approach, the USDA assesses the security of its systems annually. &#10;The policy guidance for this is provided by USDA Departmental Regulation (DR) 3540-003 Security Assessment &amp; Authorization Policy and the process is fully documented in the USDA Six Step Risk Management Framework (RMF) Process Guide, CPB-SOP-004 (USDA RMF Guide)&#10;">
            <a:extLst>
              <a:ext uri="{FF2B5EF4-FFF2-40B4-BE49-F238E27FC236}">
                <a16:creationId xmlns:a16="http://schemas.microsoft.com/office/drawing/2014/main" id="{54E15BC7-8014-404B-BC58-579E79190CE9}"/>
              </a:ext>
            </a:extLst>
          </p:cNvPr>
          <p:cNvSpPr>
            <a:spLocks noGrp="1"/>
          </p:cNvSpPr>
          <p:nvPr>
            <p:ph idx="1"/>
          </p:nvPr>
        </p:nvSpPr>
        <p:spPr/>
        <p:txBody>
          <a:bodyPr vert="horz" lIns="91440" tIns="45720" rIns="91440" bIns="45720" rtlCol="0" anchor="t">
            <a:normAutofit lnSpcReduction="10000"/>
          </a:bodyPr>
          <a:lstStyle/>
          <a:p>
            <a:r>
              <a:rPr lang="en-US" dirty="0">
                <a:ea typeface="Times New Roman"/>
                <a:cs typeface="Times New Roman"/>
              </a:rPr>
              <a:t>To comply with requirements set forth in the Federal Information Security Modernization Act of 2014 (FISMA) and guidance provided in the National Institute of Standards and Technology (NIST) Special Publication (SP) 800-37, Revision 1, </a:t>
            </a:r>
            <a:r>
              <a:rPr lang="en-US" i="1" dirty="0">
                <a:ea typeface="Times New Roman"/>
                <a:cs typeface="Times New Roman"/>
              </a:rPr>
              <a:t>Guide for Applying the Risk Management Framework to Federal Information Systems: A Security Life Cycle Approach</a:t>
            </a:r>
            <a:r>
              <a:rPr lang="en-US" dirty="0">
                <a:ea typeface="Times New Roman"/>
                <a:cs typeface="Times New Roman"/>
              </a:rPr>
              <a:t>, the USDA assesses the security of its systems annually. </a:t>
            </a:r>
            <a:endParaRPr lang="en-US" dirty="0">
              <a:ea typeface="Times New Roman"/>
              <a:cs typeface="Calibri" panose="020F0502020204030204"/>
            </a:endParaRPr>
          </a:p>
          <a:p>
            <a:pPr algn="l"/>
            <a:r>
              <a:rPr lang="en-US" dirty="0">
                <a:ea typeface="Times New Roman"/>
                <a:cs typeface="Times New Roman"/>
              </a:rPr>
              <a:t>The policy guidance for this is provided by USDA Departmental Regulation </a:t>
            </a:r>
            <a:r>
              <a:rPr lang="en-US" dirty="0">
                <a:solidFill>
                  <a:srgbClr val="0000FF"/>
                </a:solidFill>
                <a:ea typeface="Times New Roman"/>
                <a:cs typeface="Times New Roman"/>
              </a:rPr>
              <a:t>(DR) 3540-003 Security Assessment &amp; Authorization Policy </a:t>
            </a:r>
            <a:r>
              <a:rPr lang="en-US" dirty="0">
                <a:ea typeface="Times New Roman"/>
                <a:cs typeface="Times New Roman"/>
              </a:rPr>
              <a:t>and the process is fully documented in the USDA Six Step Risk Management Framework (RMF) Process Guide, CPB-SOP-004 (USDA RMF Guide)</a:t>
            </a:r>
          </a:p>
          <a:p>
            <a:endParaRPr lang="en-US" dirty="0">
              <a:latin typeface="Times New Roman"/>
              <a:cs typeface="Times New Roman"/>
            </a:endParaRPr>
          </a:p>
        </p:txBody>
      </p:sp>
    </p:spTree>
    <p:extLst>
      <p:ext uri="{BB962C8B-B14F-4D97-AF65-F5344CB8AC3E}">
        <p14:creationId xmlns:p14="http://schemas.microsoft.com/office/powerpoint/2010/main" val="3453620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FY19 Due Dates and New Requirements">
            <a:extLst>
              <a:ext uri="{FF2B5EF4-FFF2-40B4-BE49-F238E27FC236}">
                <a16:creationId xmlns:a16="http://schemas.microsoft.com/office/drawing/2014/main" id="{6C60C052-CB74-4440-A847-EEBFB9F9AABA}"/>
              </a:ext>
            </a:extLst>
          </p:cNvPr>
          <p:cNvSpPr>
            <a:spLocks noGrp="1"/>
          </p:cNvSpPr>
          <p:nvPr>
            <p:ph type="title"/>
          </p:nvPr>
        </p:nvSpPr>
        <p:spPr>
          <a:xfrm>
            <a:off x="231648" y="617838"/>
            <a:ext cx="8546592" cy="1072850"/>
          </a:xfrm>
        </p:spPr>
        <p:txBody>
          <a:bodyPr>
            <a:normAutofit fontScale="90000"/>
          </a:bodyPr>
          <a:lstStyle/>
          <a:p>
            <a:r>
              <a:rPr lang="en-US" dirty="0">
                <a:cs typeface="Times New Roman"/>
              </a:rPr>
              <a:t>FY19 Due Dates and New Requirements</a:t>
            </a:r>
            <a:endParaRPr lang="en-US" dirty="0"/>
          </a:p>
          <a:p>
            <a:endParaRPr lang="en-US" dirty="0">
              <a:cs typeface="Calibri"/>
            </a:endParaRPr>
          </a:p>
        </p:txBody>
      </p:sp>
      <p:sp>
        <p:nvSpPr>
          <p:cNvPr id="2" name="Content Placeholder 1" descr="Any USDA system whose Authority to Operate (ATO) expires will have 20 days from the date of expiration to complete the ATO process and be re-authorized to avoid the possibility of being shut down, as directed by the memo “Systems Without a Proper Authority to Operate (ATO)”.&#10;.USDA is required to report the status of all IT components funded by the Department; all components are required to be documented as part of a system; and all systems must be documented in CSAM.&#10;">
            <a:extLst>
              <a:ext uri="{FF2B5EF4-FFF2-40B4-BE49-F238E27FC236}">
                <a16:creationId xmlns:a16="http://schemas.microsoft.com/office/drawing/2014/main" id="{F2813ABB-3BE6-4CD9-9B1C-B3450A766A8C}"/>
              </a:ext>
            </a:extLst>
          </p:cNvPr>
          <p:cNvSpPr>
            <a:spLocks noGrp="1"/>
          </p:cNvSpPr>
          <p:nvPr>
            <p:ph idx="1"/>
          </p:nvPr>
        </p:nvSpPr>
        <p:spPr/>
        <p:txBody>
          <a:bodyPr vert="horz" lIns="91440" tIns="45720" rIns="91440" bIns="45720" rtlCol="0" anchor="t">
            <a:normAutofit/>
          </a:bodyPr>
          <a:lstStyle/>
          <a:p>
            <a:r>
              <a:rPr lang="en-US" dirty="0">
                <a:cs typeface="Times New Roman"/>
              </a:rPr>
              <a:t>Any USDA system whose Authority to Operate (ATO) expires will have 20 days from the date of expiration to complete the ATO process and be re-authorized to avoid the possibility of being shut down, as directed by the memo “Systems Without a Proper Authority to Operate (ATO)”.</a:t>
            </a:r>
            <a:endParaRPr lang="en-US" dirty="0">
              <a:cs typeface="Calibri"/>
            </a:endParaRPr>
          </a:p>
          <a:p>
            <a:r>
              <a:rPr lang="en-US" dirty="0">
                <a:cs typeface="Times New Roman"/>
              </a:rPr>
              <a:t>.USDA is required to report the status of all IT components funded by the Department; all components are required to be documented as part of a system; and all systems must be documented in CSAM.</a:t>
            </a: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p:txBody>
      </p:sp>
    </p:spTree>
    <p:extLst>
      <p:ext uri="{BB962C8B-B14F-4D97-AF65-F5344CB8AC3E}">
        <p14:creationId xmlns:p14="http://schemas.microsoft.com/office/powerpoint/2010/main" val="3301694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GRC 10.1">
            <a:extLst>
              <a:ext uri="{FF2B5EF4-FFF2-40B4-BE49-F238E27FC236}">
                <a16:creationId xmlns:a16="http://schemas.microsoft.com/office/drawing/2014/main" id="{AEFEBA0D-EDEF-475D-9A3B-62053A7BC509}"/>
              </a:ext>
            </a:extLst>
          </p:cNvPr>
          <p:cNvSpPr>
            <a:spLocks noGrp="1"/>
          </p:cNvSpPr>
          <p:nvPr>
            <p:ph type="title"/>
          </p:nvPr>
        </p:nvSpPr>
        <p:spPr/>
        <p:txBody>
          <a:bodyPr/>
          <a:lstStyle/>
          <a:p>
            <a:r>
              <a:rPr lang="en-US" dirty="0"/>
              <a:t>GRC 10.1</a:t>
            </a:r>
          </a:p>
        </p:txBody>
      </p:sp>
      <p:sp>
        <p:nvSpPr>
          <p:cNvPr id="2" name="Content Placeholder 1" descr="New Features&#10;New processes&#10;Common Process issues&#10;Job Aids&#10;">
            <a:extLst>
              <a:ext uri="{FF2B5EF4-FFF2-40B4-BE49-F238E27FC236}">
                <a16:creationId xmlns:a16="http://schemas.microsoft.com/office/drawing/2014/main" id="{D2AA1581-3CE7-4ABA-90C1-A26EC968BDBC}"/>
              </a:ext>
            </a:extLst>
          </p:cNvPr>
          <p:cNvSpPr>
            <a:spLocks noGrp="1"/>
          </p:cNvSpPr>
          <p:nvPr>
            <p:ph idx="1"/>
          </p:nvPr>
        </p:nvSpPr>
        <p:spPr/>
        <p:txBody>
          <a:bodyPr/>
          <a:lstStyle/>
          <a:p>
            <a:r>
              <a:rPr lang="en-US" dirty="0"/>
              <a:t>New Features</a:t>
            </a:r>
          </a:p>
          <a:p>
            <a:r>
              <a:rPr lang="en-US" dirty="0"/>
              <a:t>New processes</a:t>
            </a:r>
          </a:p>
          <a:p>
            <a:r>
              <a:rPr lang="en-US" dirty="0"/>
              <a:t>Common Process issues</a:t>
            </a:r>
          </a:p>
          <a:p>
            <a:r>
              <a:rPr lang="en-US" dirty="0"/>
              <a:t>Job Aids</a:t>
            </a:r>
          </a:p>
        </p:txBody>
      </p:sp>
    </p:spTree>
    <p:extLst>
      <p:ext uri="{BB962C8B-B14F-4D97-AF65-F5344CB8AC3E}">
        <p14:creationId xmlns:p14="http://schemas.microsoft.com/office/powerpoint/2010/main" val="1086044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FY19 Due Dates and New Requirements (continued)">
            <a:extLst>
              <a:ext uri="{FF2B5EF4-FFF2-40B4-BE49-F238E27FC236}">
                <a16:creationId xmlns:a16="http://schemas.microsoft.com/office/drawing/2014/main" id="{6C60C052-CB74-4440-A847-EEBFB9F9AABA}"/>
              </a:ext>
            </a:extLst>
          </p:cNvPr>
          <p:cNvSpPr>
            <a:spLocks noGrp="1"/>
          </p:cNvSpPr>
          <p:nvPr>
            <p:ph type="title"/>
          </p:nvPr>
        </p:nvSpPr>
        <p:spPr>
          <a:xfrm>
            <a:off x="444843" y="345989"/>
            <a:ext cx="8333395" cy="1392325"/>
          </a:xfrm>
        </p:spPr>
        <p:txBody>
          <a:bodyPr>
            <a:normAutofit fontScale="90000"/>
          </a:bodyPr>
          <a:lstStyle/>
          <a:p>
            <a:br>
              <a:rPr lang="en-US" dirty="0">
                <a:cs typeface="Times New Roman"/>
              </a:rPr>
            </a:br>
            <a:r>
              <a:rPr lang="en-US" dirty="0">
                <a:cs typeface="Times New Roman"/>
              </a:rPr>
              <a:t>FY19 Due Dates and New Requirements (continued)</a:t>
            </a:r>
            <a:endParaRPr lang="en-US" dirty="0"/>
          </a:p>
          <a:p>
            <a:endParaRPr lang="en-US" dirty="0">
              <a:cs typeface="Calibri"/>
            </a:endParaRPr>
          </a:p>
        </p:txBody>
      </p:sp>
      <p:sp>
        <p:nvSpPr>
          <p:cNvPr id="2" name="Content Placeholder 1" descr="No agency shall establish a connection to any system/entity outside of USDA without first fully documenting the connection and submitting a request through the Change Advisory Board (CAB).​&#10;OCIO may not approve Acquisition Approval Requests (AARs) for any system that does not complete the required annual A&amp;A testing. New activities may not be funded until security weaknesses (such as incomplete A&amp;A activities or POA&amp;Ms) are addressed.&#10;">
            <a:extLst>
              <a:ext uri="{FF2B5EF4-FFF2-40B4-BE49-F238E27FC236}">
                <a16:creationId xmlns:a16="http://schemas.microsoft.com/office/drawing/2014/main" id="{F2813ABB-3BE6-4CD9-9B1C-B3450A766A8C}"/>
              </a:ext>
            </a:extLst>
          </p:cNvPr>
          <p:cNvSpPr>
            <a:spLocks noGrp="1"/>
          </p:cNvSpPr>
          <p:nvPr>
            <p:ph idx="1"/>
          </p:nvPr>
        </p:nvSpPr>
        <p:spPr/>
        <p:txBody>
          <a:bodyPr vert="horz" lIns="91440" tIns="45720" rIns="91440" bIns="45720" rtlCol="0" anchor="t">
            <a:normAutofit/>
          </a:bodyPr>
          <a:lstStyle/>
          <a:p>
            <a:r>
              <a:rPr lang="en-US" b="0" i="0" u="none" strike="noStrike" dirty="0">
                <a:solidFill>
                  <a:srgbClr val="000000"/>
                </a:solidFill>
                <a:ea typeface="Arial"/>
                <a:cs typeface="Arial"/>
              </a:rPr>
              <a:t>No agency shall establish a connection to any system/entity outside of USDA without first fully documenting the connection and submitting a request through the Change Advisory Board (CAB).</a:t>
            </a:r>
            <a:r>
              <a:rPr lang="en-US" b="0" i="0" dirty="0">
                <a:ea typeface="Arial"/>
                <a:cs typeface="Arial"/>
              </a:rPr>
              <a:t>​</a:t>
            </a:r>
          </a:p>
          <a:p>
            <a:r>
              <a:rPr lang="en-US" dirty="0">
                <a:cs typeface="Calibri"/>
              </a:rPr>
              <a:t>OCIO may not approve Acquisition Approval Requests (AARs) for any system that does not complete the required annual A&amp;A testing. New activities may not be funded until security weaknesses (such as incomplete A&amp;A activities or POA&amp;Ms) are addressed</a:t>
            </a:r>
            <a:r>
              <a:rPr lang="en-US" dirty="0">
                <a:latin typeface="Times New Roman"/>
                <a:cs typeface="Calibri"/>
              </a:rPr>
              <a:t>.</a:t>
            </a:r>
            <a:endParaRPr lang="en-US" dirty="0">
              <a:latin typeface="Times New Roman"/>
              <a:cs typeface="Arial"/>
            </a:endParaRPr>
          </a:p>
          <a:p>
            <a:endParaRPr lang="en-US" dirty="0">
              <a:latin typeface="Times New Roman"/>
              <a:cs typeface="Arial"/>
            </a:endParaRPr>
          </a:p>
        </p:txBody>
      </p:sp>
    </p:spTree>
    <p:extLst>
      <p:ext uri="{BB962C8B-B14F-4D97-AF65-F5344CB8AC3E}">
        <p14:creationId xmlns:p14="http://schemas.microsoft.com/office/powerpoint/2010/main" val="3992345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FY19 A&amp;A Process and Requirements ">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FY19 A&amp;A Process and Requirements </a:t>
            </a:r>
          </a:p>
        </p:txBody>
      </p:sp>
      <p:sp>
        <p:nvSpPr>
          <p:cNvPr id="2" name="Content Placeholder 1" descr="Any systems which handles USDA data must be recorded in CSAM and must have an accurate Office of Management and Budget (OMB) 300 unique investment identifier (UII) code. This includes external, contractor, cloud, and partner systems and services.&#10;.Child systems are not to be documented in CSAM.&#10;Each system SSP in CSAM is to be associated with only one Privacy Threshold Assessment (PTA) and, if required, only one Privacy Impact Assessment (PIA).&#10;">
            <a:extLst>
              <a:ext uri="{FF2B5EF4-FFF2-40B4-BE49-F238E27FC236}">
                <a16:creationId xmlns:a16="http://schemas.microsoft.com/office/drawing/2014/main" id="{8F7FC717-1945-4AF0-A7D1-947CC762B518}"/>
              </a:ext>
            </a:extLst>
          </p:cNvPr>
          <p:cNvSpPr>
            <a:spLocks noGrp="1"/>
          </p:cNvSpPr>
          <p:nvPr>
            <p:ph idx="1"/>
          </p:nvPr>
        </p:nvSpPr>
        <p:spPr/>
        <p:txBody>
          <a:bodyPr vert="horz" lIns="91440" tIns="45720" rIns="91440" bIns="45720" rtlCol="0" anchor="t">
            <a:normAutofit/>
          </a:bodyPr>
          <a:lstStyle/>
          <a:p>
            <a:r>
              <a:rPr lang="en-US" dirty="0">
                <a:cs typeface="Times New Roman"/>
              </a:rPr>
              <a:t>Any systems which handles USDA data must be recorded in CSAM and must have an accurate Office of Management and Budget (OMB) 300 unique investment identifier (UII) code. This includes external, contractor, cloud, and partner systems and services.</a:t>
            </a:r>
            <a:endParaRPr lang="en-US" dirty="0">
              <a:cs typeface="Calibri"/>
            </a:endParaRPr>
          </a:p>
          <a:p>
            <a:r>
              <a:rPr lang="en-US" dirty="0">
                <a:cs typeface="Times New Roman"/>
              </a:rPr>
              <a:t>.Child systems are not to be documented in CSAM.</a:t>
            </a:r>
            <a:endParaRPr lang="en-US" dirty="0">
              <a:cs typeface="Calibri"/>
            </a:endParaRPr>
          </a:p>
          <a:p>
            <a:r>
              <a:rPr lang="en-US" dirty="0">
                <a:cs typeface="Times New Roman"/>
              </a:rPr>
              <a:t>Each system SSP in CSAM is to be associated with only one Privacy Threshold Assessment (PTA) and, if required, only one Privacy Impact Assessment (PIA).</a:t>
            </a:r>
            <a:endParaRPr lang="en-US" dirty="0">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979227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FY19 A&amp;A Process and Requirements ">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FY19 A&amp;A Process and Requirements </a:t>
            </a:r>
          </a:p>
        </p:txBody>
      </p:sp>
      <p:sp>
        <p:nvSpPr>
          <p:cNvPr id="2" name="Content Placeholder 1" descr="Binding Operational Directive (BOD) 19-02 Vulnerability Remediation Requirement for Internet-Accessible Systems to all federal agencies came out on April 29, 2019. Timelines are 15 days (Critical) and 30 days for (High).&#10;On June 5, 2019, Information Security Center published DR 3530-006, Scanning and Remediation of Configuration and Patch Vulnerabilities. This policy provides security practices to maintain an information technology inventory, and to identify and remediate patch and configuration vulnerabilities and weaknesses.&#10;">
            <a:extLst>
              <a:ext uri="{FF2B5EF4-FFF2-40B4-BE49-F238E27FC236}">
                <a16:creationId xmlns:a16="http://schemas.microsoft.com/office/drawing/2014/main" id="{8F7FC717-1945-4AF0-A7D1-947CC762B518}"/>
              </a:ext>
            </a:extLst>
          </p:cNvPr>
          <p:cNvSpPr>
            <a:spLocks noGrp="1"/>
          </p:cNvSpPr>
          <p:nvPr>
            <p:ph idx="1"/>
          </p:nvPr>
        </p:nvSpPr>
        <p:spPr/>
        <p:txBody>
          <a:bodyPr vert="horz" lIns="91440" tIns="45720" rIns="91440" bIns="45720" rtlCol="0" anchor="t">
            <a:normAutofit/>
          </a:bodyPr>
          <a:lstStyle/>
          <a:p>
            <a:r>
              <a:rPr lang="en-US" dirty="0">
                <a:cs typeface="Times New Roman"/>
              </a:rPr>
              <a:t>Binding Operational Directive (BOD) 19-02 </a:t>
            </a:r>
            <a:r>
              <a:rPr lang="en-US" i="1" dirty="0">
                <a:cs typeface="Times New Roman"/>
              </a:rPr>
              <a:t>Vulnerability Remediation Requirement for Internet-Accessible Systems</a:t>
            </a:r>
            <a:r>
              <a:rPr lang="en-US" dirty="0">
                <a:cs typeface="Times New Roman"/>
              </a:rPr>
              <a:t> to all federal agencies came out on April 29, 2019. Timelines are 15 days (Critical) and 30 days for (High).</a:t>
            </a:r>
          </a:p>
          <a:p>
            <a:r>
              <a:rPr lang="en-US" dirty="0">
                <a:cs typeface="Times New Roman"/>
              </a:rPr>
              <a:t>On June 5, 2019, Information Security Center published </a:t>
            </a:r>
            <a:r>
              <a:rPr lang="en-US" u="sng" dirty="0">
                <a:cs typeface="Times New Roman"/>
                <a:hlinkClick r:id="rId2"/>
              </a:rPr>
              <a:t>DR 3530-006</a:t>
            </a:r>
            <a:r>
              <a:rPr lang="en-US" dirty="0">
                <a:cs typeface="Times New Roman"/>
              </a:rPr>
              <a:t>, </a:t>
            </a:r>
            <a:r>
              <a:rPr lang="en-US" i="1" dirty="0">
                <a:cs typeface="Times New Roman"/>
              </a:rPr>
              <a:t>Scanning and Remediation of Configuration and Patch Vulnerabilities</a:t>
            </a:r>
            <a:r>
              <a:rPr lang="en-US" dirty="0">
                <a:cs typeface="Times New Roman"/>
              </a:rPr>
              <a:t>. This policy provides security practices to maintain an information technology inventory, and to identify and remediate patch and configuration vulnerabilities and weaknesses.</a:t>
            </a: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115668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pdate: NIST 800-37 rev 2">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Update: NIST 800-37 rev 2</a:t>
            </a:r>
          </a:p>
        </p:txBody>
      </p:sp>
      <p:sp>
        <p:nvSpPr>
          <p:cNvPr id="2" name="Content Placeholder 1" descr="Released in December 2018, Risk Management Framework for Information Systems and Organizations: A System Life Cycle Approach for Security and Privacy, https://csrc.nist.gov/publications/detail/sp/800-37/rev-2/final&#10;Provide closer linkage and communication between the risk management processes and activities at the C-suite or governance level of the organization and the individuals, processes, and activities at the system and operational level of the organization.&#10;•  Institutionalize critical risk management preparatory activities at all risk management levels to facilitate a more effective, efficient, and cost-effective execution of RMF.&#10;•  Demonstrate how the NIST Cybersecurity Framework (NIST CSF) can be aligned with the RMF and implemented using established NIST risk management processes.&#10;">
            <a:extLst>
              <a:ext uri="{FF2B5EF4-FFF2-40B4-BE49-F238E27FC236}">
                <a16:creationId xmlns:a16="http://schemas.microsoft.com/office/drawing/2014/main" id="{8F7FC717-1945-4AF0-A7D1-947CC762B518}"/>
              </a:ext>
            </a:extLst>
          </p:cNvPr>
          <p:cNvSpPr>
            <a:spLocks noGrp="1"/>
          </p:cNvSpPr>
          <p:nvPr>
            <p:ph idx="1"/>
          </p:nvPr>
        </p:nvSpPr>
        <p:spPr/>
        <p:txBody>
          <a:bodyPr vert="horz" lIns="91440" tIns="45720" rIns="91440" bIns="45720" rtlCol="0" anchor="t">
            <a:noAutofit/>
          </a:bodyPr>
          <a:lstStyle/>
          <a:p>
            <a:r>
              <a:rPr lang="en-US" sz="2400" dirty="0">
                <a:cs typeface="Times New Roman"/>
              </a:rPr>
              <a:t>Released in December 2018, Risk Management Framework for Information Systems and Organizations: A System Life Cycle Approach for Security and Privacy, </a:t>
            </a:r>
            <a:r>
              <a:rPr lang="en-US" sz="2400" dirty="0">
                <a:cs typeface="Times New Roman"/>
                <a:hlinkClick r:id="rId2"/>
              </a:rPr>
              <a:t>https://csrc.nist.gov/publications/detail/sp/800-37/rev-2/final</a:t>
            </a:r>
            <a:endParaRPr lang="en-US" sz="2400" dirty="0">
              <a:cs typeface="Times New Roman"/>
            </a:endParaRPr>
          </a:p>
          <a:p>
            <a:r>
              <a:rPr lang="en-US" sz="2400" dirty="0">
                <a:cs typeface="Calibri" panose="020F0502020204030204"/>
              </a:rPr>
              <a:t>Provide closer linkage and communication between the risk management processes and activities at the C-suite or governance level of the organization and the individuals, processes, and activities at the system and operational level of the organization.</a:t>
            </a:r>
            <a:endParaRPr lang="en-US" sz="2400" dirty="0">
              <a:cs typeface="Times New Roman"/>
            </a:endParaRPr>
          </a:p>
          <a:p>
            <a:pPr marL="0" indent="0">
              <a:buNone/>
            </a:pPr>
            <a:r>
              <a:rPr lang="en-US" sz="2400" dirty="0">
                <a:cs typeface="Calibri"/>
              </a:rPr>
              <a:t>•  </a:t>
            </a:r>
            <a:r>
              <a:rPr lang="en-US" sz="2400" dirty="0">
                <a:cs typeface="Times New Roman"/>
              </a:rPr>
              <a:t>Institutionalize critical risk management preparatory activities at all risk management levels to facilitate a more effective, efficient, and cost-effective execution of RMF.</a:t>
            </a:r>
            <a:endParaRPr lang="en-US" sz="2400" dirty="0">
              <a:cs typeface="Calibri"/>
            </a:endParaRPr>
          </a:p>
          <a:p>
            <a:pPr marL="0" indent="0">
              <a:buNone/>
            </a:pPr>
            <a:r>
              <a:rPr lang="en-US" sz="2400" dirty="0">
                <a:cs typeface="Calibri"/>
              </a:rPr>
              <a:t>•  </a:t>
            </a:r>
            <a:r>
              <a:rPr lang="en-US" sz="2400" dirty="0">
                <a:cs typeface="Times New Roman"/>
              </a:rPr>
              <a:t>Demonstrate how the NIST Cybersecurity Framework (NIST CSF) can be aligned with the RMF and implemented using established NIST risk management processes.</a:t>
            </a:r>
          </a:p>
          <a:p>
            <a:pPr marL="0" indent="0">
              <a:buNone/>
            </a:pPr>
            <a:endParaRPr lang="en-US" sz="2400" dirty="0">
              <a:latin typeface="Times New Roman"/>
              <a:cs typeface="Times New Roman"/>
            </a:endParaRPr>
          </a:p>
          <a:p>
            <a:pPr marL="0" indent="0">
              <a:buNone/>
            </a:pPr>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3303832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pdate: NIST 800-37 rev 2">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Update: NIST 800-37 rev 2</a:t>
            </a:r>
          </a:p>
        </p:txBody>
      </p:sp>
      <p:sp>
        <p:nvSpPr>
          <p:cNvPr id="2" name="Content Placeholder 1" descr="Integrate privacy risk management processes into the RMF to better support the privacy protection needs for which privacy programs are responsible.&#10;Promote the development of trustworthy secure software and systems by aligning life cycle-based systems engineering processes in NIST Special Publication 800-160, Volume 1, with the relevant tasks in the RMF.&#10;Integrate security-related, supply chain risk management (SCRM) concepts into the RMF to address untrustworthy suppliers, insertion of counterfeits, tampering, unauthorized production, theft, insertion of malicious code, and poor manufacturing and development practices throughout the SDLC.&#10;Allow for an organization-generated control selection approach to complement the traditional baseline control selection approach and support the use of the consolidated control catalog in NIST Special Publication 800-53, Revision 5.">
            <a:extLst>
              <a:ext uri="{FF2B5EF4-FFF2-40B4-BE49-F238E27FC236}">
                <a16:creationId xmlns:a16="http://schemas.microsoft.com/office/drawing/2014/main" id="{8F7FC717-1945-4AF0-A7D1-947CC762B518}"/>
              </a:ext>
            </a:extLst>
          </p:cNvPr>
          <p:cNvSpPr>
            <a:spLocks noGrp="1"/>
          </p:cNvSpPr>
          <p:nvPr>
            <p:ph idx="1"/>
          </p:nvPr>
        </p:nvSpPr>
        <p:spPr/>
        <p:txBody>
          <a:bodyPr vert="horz" lIns="91440" tIns="45720" rIns="91440" bIns="45720" rtlCol="0" anchor="t">
            <a:noAutofit/>
          </a:bodyPr>
          <a:lstStyle/>
          <a:p>
            <a:pPr marL="342900" indent="-342900"/>
            <a:r>
              <a:rPr lang="en-US" sz="2400" dirty="0">
                <a:cs typeface="Times New Roman"/>
              </a:rPr>
              <a:t> Integrate privacy risk management processes into the RMF to better support the privacy protection needs for which privacy programs are responsible.</a:t>
            </a:r>
            <a:endParaRPr lang="en-US" sz="2400" dirty="0">
              <a:cs typeface="Calibri" panose="020F0502020204030204"/>
            </a:endParaRPr>
          </a:p>
          <a:p>
            <a:pPr marL="342900" indent="-342900"/>
            <a:r>
              <a:rPr lang="en-US" sz="2400" dirty="0">
                <a:cs typeface="Times New Roman"/>
              </a:rPr>
              <a:t>Promote the development of trustworthy secure software and systems by aligning life cycle-based systems engineering processes in NIST Special Publication 800-160, Volume 1, with the relevant tasks in the RMF.</a:t>
            </a:r>
          </a:p>
          <a:p>
            <a:pPr marL="342900" indent="-342900"/>
            <a:r>
              <a:rPr lang="en-US" sz="2400" dirty="0">
                <a:cs typeface="Times New Roman"/>
              </a:rPr>
              <a:t>Integrate security-related, supply chain risk management (SCRM) concepts into the RMF to address untrustworthy suppliers, insertion of counterfeits, tampering, unauthorized production, theft, insertion of malicious code, and poor manufacturing and development practices throughout the SDLC.</a:t>
            </a:r>
          </a:p>
          <a:p>
            <a:pPr marL="342900" indent="-342900"/>
            <a:r>
              <a:rPr lang="en-US" sz="2400" dirty="0">
                <a:cs typeface="Times New Roman"/>
              </a:rPr>
              <a:t>Allow for an organization-generated control selection approach to complement the traditional baseline control selection approach and support the use of the consolidated control catalog in NIST Special Publication 800-53, Revision 5. </a:t>
            </a:r>
          </a:p>
          <a:p>
            <a:pPr marL="0" indent="0">
              <a:buNone/>
            </a:pPr>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622759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Privacy</a:t>
            </a:r>
            <a:br>
              <a:rPr lang="en-US" dirty="0">
                <a:cs typeface="Calibri"/>
              </a:rPr>
            </a:br>
            <a:endParaRPr lang="en-US" dirty="0">
              <a:cs typeface="Calibri"/>
            </a:endParaRPr>
          </a:p>
        </p:txBody>
      </p:sp>
      <p:sp>
        <p:nvSpPr>
          <p:cNvPr id="2" name="Content Placeholder 1" descr="What is PII?    PII is information that can be used to uniquely identify an individual. The following data combined with an individual's name constitutes PII:&#10;Name , such as full name, maiden name, mother‘s maiden name, or alias &#10;Personal identification number, such as social security number (SSN), passport number, driver‘s license number, taxpayer identification number, or financial account or credit card number &#10;Address information, such as street address or email address &#10;Personal characteristics, including photographic image (especially of face or other identifying characteristic), fingerprints, handwriting, or other biometric data (e.g., retina scan, voice signature, facial geometry) &#10;&#10;">
            <a:extLst>
              <a:ext uri="{FF2B5EF4-FFF2-40B4-BE49-F238E27FC236}">
                <a16:creationId xmlns:a16="http://schemas.microsoft.com/office/drawing/2014/main" id="{8F7FC717-1945-4AF0-A7D1-947CC762B518}"/>
              </a:ext>
            </a:extLst>
          </p:cNvPr>
          <p:cNvSpPr>
            <a:spLocks noGrp="1"/>
          </p:cNvSpPr>
          <p:nvPr>
            <p:ph idx="1"/>
          </p:nvPr>
        </p:nvSpPr>
        <p:spPr/>
        <p:txBody>
          <a:bodyPr vert="horz" lIns="91440" tIns="45720" rIns="91440" bIns="45720" rtlCol="0" anchor="t">
            <a:noAutofit/>
          </a:bodyPr>
          <a:lstStyle/>
          <a:p>
            <a:pPr marL="342900" indent="-342900"/>
            <a:r>
              <a:rPr lang="en-US" sz="2400" dirty="0">
                <a:cs typeface="Times New Roman"/>
              </a:rPr>
              <a:t>What is PII?    PII is information that can be used to uniquely identify an individual. The following data combined with an individual's name constitutes PII:</a:t>
            </a:r>
            <a:endParaRPr lang="en-US" dirty="0"/>
          </a:p>
          <a:p>
            <a:pPr marL="800100" lvl="1" indent="-342900"/>
            <a:r>
              <a:rPr lang="en-US" dirty="0">
                <a:cs typeface="Times New Roman"/>
              </a:rPr>
              <a:t>Name , such as full name, maiden name, mother‘s maiden name, or alias </a:t>
            </a:r>
            <a:endParaRPr lang="en-US" dirty="0">
              <a:cs typeface="Calibri" panose="020F0502020204030204"/>
            </a:endParaRPr>
          </a:p>
          <a:p>
            <a:pPr marL="800100" lvl="2" indent="-342900"/>
            <a:r>
              <a:rPr lang="en-US" sz="2400" dirty="0">
                <a:cs typeface="Times New Roman"/>
              </a:rPr>
              <a:t>Personal identification number, such as social security number (SSN), passport number, driver‘s license number, taxpayer identification number, or financial account or credit card number </a:t>
            </a:r>
            <a:endParaRPr lang="en-US" sz="2400" dirty="0">
              <a:cs typeface="Calibri" panose="020F0502020204030204"/>
            </a:endParaRPr>
          </a:p>
          <a:p>
            <a:pPr marL="800100" lvl="2" indent="-342900"/>
            <a:r>
              <a:rPr lang="en-US" sz="2400" dirty="0">
                <a:cs typeface="Times New Roman"/>
              </a:rPr>
              <a:t>Address information, such as street address or email address </a:t>
            </a:r>
            <a:endParaRPr lang="en-US" sz="2400" dirty="0">
              <a:cs typeface="Calibri"/>
            </a:endParaRPr>
          </a:p>
          <a:p>
            <a:pPr marL="800100" lvl="2" indent="-342900"/>
            <a:r>
              <a:rPr lang="en-US" sz="2400" dirty="0">
                <a:cs typeface="Times New Roman"/>
              </a:rPr>
              <a:t>Personal characteristics, including photographic image (especially of face or other identifying characteristic), fingerprints, handwriting, or other biometric data (e.g., retina scan, voice signature, facial geometry) </a:t>
            </a:r>
            <a:endParaRPr lang="en-US" sz="2400" dirty="0">
              <a:cs typeface="Calibri"/>
            </a:endParaRPr>
          </a:p>
          <a:p>
            <a:pPr marL="228600" lvl="1" indent="0">
              <a:buNone/>
            </a:pPr>
            <a:endParaRPr lang="en-US" dirty="0">
              <a:latin typeface="Times New Roman"/>
              <a:cs typeface="Times New Roman"/>
            </a:endParaRPr>
          </a:p>
          <a:p>
            <a:pPr marL="342900" indent="-342900"/>
            <a:endParaRPr lang="en-US" sz="2400" dirty="0">
              <a:latin typeface="Times New Roman"/>
              <a:cs typeface="Times New Roman"/>
            </a:endParaRPr>
          </a:p>
          <a:p>
            <a:endParaRPr lang="en-US" dirty="0">
              <a:latin typeface="Times New Roman"/>
              <a:cs typeface="Times New Roman"/>
            </a:endParaRPr>
          </a:p>
          <a:p>
            <a:pPr marL="0" indent="0">
              <a:buNone/>
            </a:pPr>
            <a:r>
              <a:rPr lang="en-US" dirty="0">
                <a:latin typeface="Times New Roman"/>
                <a:cs typeface="Times New Roman"/>
              </a:rPr>
              <a:t>   </a:t>
            </a: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2680555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Continued)&#10;">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Privacy (Continued)</a:t>
            </a:r>
            <a:br>
              <a:rPr lang="en-US" dirty="0">
                <a:cs typeface="Calibri"/>
              </a:rPr>
            </a:br>
            <a:endParaRPr lang="en-US" dirty="0">
              <a:cs typeface="Calibri"/>
            </a:endParaRPr>
          </a:p>
        </p:txBody>
      </p:sp>
      <p:sp>
        <p:nvSpPr>
          <p:cNvPr id="2" name="Content Placeholder 1" descr="NIST Guidance on PII,  &quot;NIST 800-122, Guide to Protecting the Confidentiality of Personally Identifiable Information PII, https://nvlpubs.nist.gov/nistpubs/Legacy/SP/nistspecialpublication800-122.pdf&#10;Department Memorandum, dated November 2018, additional helpful privacy information:&#10; &quot;Minimum Safeguards for Protecting Personally Identifiable Information (PII)&quot;.   &#10;Recent Privacy Policies&#10;(Un-named) Privacy Policy and Compliance for Personally Identifiable Information (PII)&#10;DR 3450-001Computer Matching Program Involving Personally Identifiable Information&#10;">
            <a:extLst>
              <a:ext uri="{FF2B5EF4-FFF2-40B4-BE49-F238E27FC236}">
                <a16:creationId xmlns:a16="http://schemas.microsoft.com/office/drawing/2014/main" id="{8F7FC717-1945-4AF0-A7D1-947CC762B518}"/>
              </a:ext>
            </a:extLst>
          </p:cNvPr>
          <p:cNvSpPr>
            <a:spLocks noGrp="1"/>
          </p:cNvSpPr>
          <p:nvPr>
            <p:ph idx="1"/>
          </p:nvPr>
        </p:nvSpPr>
        <p:spPr/>
        <p:txBody>
          <a:bodyPr vert="horz" lIns="91440" tIns="45720" rIns="91440" bIns="45720" rtlCol="0" anchor="t">
            <a:noAutofit/>
          </a:bodyPr>
          <a:lstStyle/>
          <a:p>
            <a:pPr marL="571500" lvl="1" indent="-342900"/>
            <a:r>
              <a:rPr lang="en-US" dirty="0">
                <a:cs typeface="Times New Roman"/>
              </a:rPr>
              <a:t>NIST Guidance on PII,  "NIST 800-122, Guide to Protecting the Confidentiality of Personally Identifiable Information PII, </a:t>
            </a:r>
            <a:r>
              <a:rPr lang="en-US" u="sng" dirty="0">
                <a:cs typeface="Times New Roman"/>
                <a:hlinkClick r:id="rId2"/>
              </a:rPr>
              <a:t>https://nvlpubs.nist.gov/nistpubs/Legacy/SP/nistspecialpublication800-122.pdf</a:t>
            </a:r>
            <a:endParaRPr lang="en-US" dirty="0">
              <a:cs typeface="Calibri" panose="020F0502020204030204"/>
            </a:endParaRPr>
          </a:p>
          <a:p>
            <a:pPr marL="342900" indent="-342900"/>
            <a:r>
              <a:rPr lang="en-US" sz="2400" dirty="0">
                <a:cs typeface="Times New Roman"/>
              </a:rPr>
              <a:t>Department Memorandum, dated November 2018, additional helpful privacy information:</a:t>
            </a:r>
          </a:p>
          <a:p>
            <a:pPr marL="800100" lvl="1" indent="-342900"/>
            <a:r>
              <a:rPr lang="en-US" dirty="0">
                <a:cs typeface="Times New Roman"/>
              </a:rPr>
              <a:t> "Minimum Safeguards for Protecting Personally Identifiable Information (PII)".   </a:t>
            </a:r>
          </a:p>
          <a:p>
            <a:pPr marL="342900" indent="-342900"/>
            <a:r>
              <a:rPr lang="en-US" sz="2400" dirty="0">
                <a:cs typeface="Times New Roman"/>
              </a:rPr>
              <a:t>Recent Privacy Policies</a:t>
            </a:r>
          </a:p>
          <a:p>
            <a:pPr marL="800100" lvl="1" indent="-342900"/>
            <a:r>
              <a:rPr lang="en-US" dirty="0">
                <a:cs typeface="Times New Roman"/>
              </a:rPr>
              <a:t>(Un-named) Privacy Policy and Compliance for Personally Identifiable Information (PII)</a:t>
            </a:r>
          </a:p>
          <a:p>
            <a:pPr marL="800100" lvl="1" indent="-342900"/>
            <a:r>
              <a:rPr lang="en-US" dirty="0">
                <a:cs typeface="Times New Roman"/>
              </a:rPr>
              <a:t>DR 3450-001Computer Matching Program Involving Personally Identifiable Information</a:t>
            </a:r>
            <a:endParaRPr lang="en-US" sz="2400" dirty="0">
              <a:cs typeface="Times New Roman"/>
            </a:endParaRPr>
          </a:p>
          <a:p>
            <a:pPr marL="342900" indent="-342900"/>
            <a:endParaRPr lang="en-US" sz="2400" dirty="0">
              <a:latin typeface="Times New Roman"/>
              <a:cs typeface="Times New Roman"/>
            </a:endParaRPr>
          </a:p>
          <a:p>
            <a:endParaRPr lang="en-US" dirty="0">
              <a:latin typeface="Times New Roman"/>
              <a:cs typeface="Times New Roman"/>
            </a:endParaRPr>
          </a:p>
          <a:p>
            <a:pPr marL="0" indent="0">
              <a:buNone/>
            </a:pPr>
            <a:r>
              <a:rPr lang="en-US" dirty="0">
                <a:latin typeface="Times New Roman"/>
                <a:cs typeface="Times New Roman"/>
              </a:rPr>
              <a:t>   </a:t>
            </a: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158807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Continued)">
            <a:extLst>
              <a:ext uri="{FF2B5EF4-FFF2-40B4-BE49-F238E27FC236}">
                <a16:creationId xmlns:a16="http://schemas.microsoft.com/office/drawing/2014/main" id="{2192E200-6466-4705-88B0-268CB96088BE}"/>
              </a:ext>
            </a:extLst>
          </p:cNvPr>
          <p:cNvSpPr>
            <a:spLocks noGrp="1"/>
          </p:cNvSpPr>
          <p:nvPr>
            <p:ph type="title"/>
          </p:nvPr>
        </p:nvSpPr>
        <p:spPr>
          <a:xfrm>
            <a:off x="231648" y="365125"/>
            <a:ext cx="8546592" cy="1021223"/>
          </a:xfrm>
        </p:spPr>
        <p:txBody>
          <a:bodyPr>
            <a:normAutofit fontScale="90000"/>
          </a:bodyPr>
          <a:lstStyle/>
          <a:p>
            <a:r>
              <a:rPr lang="en-US" dirty="0">
                <a:cs typeface="Calibri"/>
              </a:rPr>
              <a:t>Privacy (Continued)</a:t>
            </a:r>
            <a:br>
              <a:rPr lang="en-US" dirty="0">
                <a:cs typeface="Calibri"/>
              </a:rPr>
            </a:br>
            <a:endParaRPr lang="en-US" dirty="0">
              <a:cs typeface="Calibri"/>
            </a:endParaRPr>
          </a:p>
        </p:txBody>
      </p:sp>
      <p:sp>
        <p:nvSpPr>
          <p:cNvPr id="2" name="Content Placeholder 1" descr="Privacy controls are test as part of the USDA Six Step RMF Process:&#10;">
            <a:extLst>
              <a:ext uri="{FF2B5EF4-FFF2-40B4-BE49-F238E27FC236}">
                <a16:creationId xmlns:a16="http://schemas.microsoft.com/office/drawing/2014/main" id="{8F7FC717-1945-4AF0-A7D1-947CC762B518}"/>
              </a:ext>
            </a:extLst>
          </p:cNvPr>
          <p:cNvSpPr>
            <a:spLocks noGrp="1"/>
          </p:cNvSpPr>
          <p:nvPr>
            <p:ph idx="1"/>
          </p:nvPr>
        </p:nvSpPr>
        <p:spPr>
          <a:xfrm>
            <a:off x="838200" y="1696672"/>
            <a:ext cx="10515600" cy="338605"/>
          </a:xfrm>
        </p:spPr>
        <p:txBody>
          <a:bodyPr vert="horz" lIns="91440" tIns="45720" rIns="91440" bIns="45720" rtlCol="0" anchor="t">
            <a:noAutofit/>
          </a:bodyPr>
          <a:lstStyle/>
          <a:p>
            <a:pPr marL="0" indent="0">
              <a:buNone/>
            </a:pPr>
            <a:r>
              <a:rPr lang="en-US" u="none" strike="noStrike" dirty="0">
                <a:solidFill>
                  <a:srgbClr val="000000"/>
                </a:solidFill>
              </a:rPr>
              <a:t>Privacy controls are test as part of the USDA Six Step RMF Process:</a:t>
            </a:r>
          </a:p>
          <a:p>
            <a:pPr marL="0" indent="0">
              <a:buNone/>
            </a:pPr>
            <a:endParaRPr lang="en-US" dirty="0">
              <a:latin typeface="Times New Roman"/>
              <a:cs typeface="Times New Roman"/>
            </a:endParaRPr>
          </a:p>
        </p:txBody>
      </p:sp>
      <p:sp>
        <p:nvSpPr>
          <p:cNvPr id="3" name="Rectangle 2" descr="Privacy Controls Rev4:&#10;AP - Authority and Purpose&#10;AP-1 - Authority to Collect&#10;AP-2 - Purpose Specification&#10;AR - Accountability, Audit, and Risk Management&#10;AR-1 - Governance and Privacy Program&#10;AR-2 - Privacy Impact and Risk Assessment&#10;AR-3 - Privacy Requirements for Contractors and Service Providers&#10;AR-4 - Privacy Monitoring and Auditing&#10;AR-5 - Privacy Awareness and Training&#10;AR-6 - Privacy Reporting&#10;AR-7 - Privacy Enhanced System Design and development&#10;AR- 8 - Accounting Disclosures&#10;DI - Data Quality and Integrity &#10;DI-1 - Data Quality&#10;DI-2 - Data Integrity and Data Integrity Board">
            <a:extLst>
              <a:ext uri="{FF2B5EF4-FFF2-40B4-BE49-F238E27FC236}">
                <a16:creationId xmlns:a16="http://schemas.microsoft.com/office/drawing/2014/main" id="{0E226106-E86E-49C6-A8ED-A38646741511}"/>
              </a:ext>
            </a:extLst>
          </p:cNvPr>
          <p:cNvSpPr/>
          <p:nvPr/>
        </p:nvSpPr>
        <p:spPr>
          <a:xfrm>
            <a:off x="1681316" y="2123767"/>
            <a:ext cx="7462684" cy="4524315"/>
          </a:xfrm>
          <a:prstGeom prst="rect">
            <a:avLst/>
          </a:prstGeom>
        </p:spPr>
        <p:txBody>
          <a:bodyPr wrap="square">
            <a:spAutoFit/>
          </a:bodyPr>
          <a:lstStyle/>
          <a:p>
            <a:r>
              <a:rPr lang="en-US" dirty="0"/>
              <a:t>Privacy Controls Rev4:</a:t>
            </a:r>
          </a:p>
          <a:p>
            <a:r>
              <a:rPr lang="en-US" dirty="0"/>
              <a:t>AP - Authority and Purpose</a:t>
            </a:r>
          </a:p>
          <a:p>
            <a:r>
              <a:rPr lang="en-US" dirty="0"/>
              <a:t>AP-1 - Authority to Collect</a:t>
            </a:r>
          </a:p>
          <a:p>
            <a:r>
              <a:rPr lang="en-US" dirty="0"/>
              <a:t>AP-2 - Purpose Specification</a:t>
            </a:r>
          </a:p>
          <a:p>
            <a:r>
              <a:rPr lang="en-US" dirty="0"/>
              <a:t>AR - Accountability, Audit, and Risk Management</a:t>
            </a:r>
          </a:p>
          <a:p>
            <a:r>
              <a:rPr lang="en-US" dirty="0"/>
              <a:t>AR-1 - Governance and Privacy Program</a:t>
            </a:r>
          </a:p>
          <a:p>
            <a:r>
              <a:rPr lang="en-US" dirty="0"/>
              <a:t>AR-2 - Privacy Impact and Risk Assessment</a:t>
            </a:r>
          </a:p>
          <a:p>
            <a:r>
              <a:rPr lang="en-US" dirty="0"/>
              <a:t>AR-3 - Privacy Requirements for Contractors and Service Providers</a:t>
            </a:r>
          </a:p>
          <a:p>
            <a:r>
              <a:rPr lang="en-US" dirty="0"/>
              <a:t>AR-4 - Privacy Monitoring and Auditing</a:t>
            </a:r>
          </a:p>
          <a:p>
            <a:r>
              <a:rPr lang="en-US" dirty="0"/>
              <a:t>AR-5 - Privacy Awareness and Training</a:t>
            </a:r>
          </a:p>
          <a:p>
            <a:r>
              <a:rPr lang="en-US" dirty="0"/>
              <a:t>AR-6 - Privacy Reporting</a:t>
            </a:r>
          </a:p>
          <a:p>
            <a:r>
              <a:rPr lang="en-US" dirty="0"/>
              <a:t>AR-7 - Privacy Enhanced System Design and development</a:t>
            </a:r>
          </a:p>
          <a:p>
            <a:r>
              <a:rPr lang="en-US" dirty="0"/>
              <a:t>AR- 8 - Accounting Disclosures</a:t>
            </a:r>
          </a:p>
          <a:p>
            <a:r>
              <a:rPr lang="en-US" dirty="0"/>
              <a:t>DI - Data Quality and Integrity </a:t>
            </a:r>
          </a:p>
          <a:p>
            <a:r>
              <a:rPr lang="en-US" dirty="0"/>
              <a:t>DI-1 - Data Quality</a:t>
            </a:r>
          </a:p>
          <a:p>
            <a:r>
              <a:rPr lang="en-US" dirty="0"/>
              <a:t>DI-2 - Data Integrity and Data Integrity Board</a:t>
            </a:r>
          </a:p>
        </p:txBody>
      </p:sp>
    </p:spTree>
    <p:extLst>
      <p:ext uri="{BB962C8B-B14F-4D97-AF65-F5344CB8AC3E}">
        <p14:creationId xmlns:p14="http://schemas.microsoft.com/office/powerpoint/2010/main" val="2041902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Continued)">
            <a:extLst>
              <a:ext uri="{FF2B5EF4-FFF2-40B4-BE49-F238E27FC236}">
                <a16:creationId xmlns:a16="http://schemas.microsoft.com/office/drawing/2014/main" id="{2192E200-6466-4705-88B0-268CB96088BE}"/>
              </a:ext>
            </a:extLst>
          </p:cNvPr>
          <p:cNvSpPr>
            <a:spLocks noGrp="1"/>
          </p:cNvSpPr>
          <p:nvPr>
            <p:ph type="title"/>
          </p:nvPr>
        </p:nvSpPr>
        <p:spPr>
          <a:xfrm>
            <a:off x="231648" y="365126"/>
            <a:ext cx="8292920" cy="726255"/>
          </a:xfrm>
        </p:spPr>
        <p:txBody>
          <a:bodyPr>
            <a:normAutofit fontScale="90000"/>
          </a:bodyPr>
          <a:lstStyle/>
          <a:p>
            <a:br>
              <a:rPr lang="en-US" dirty="0">
                <a:cs typeface="Calibri"/>
              </a:rPr>
            </a:br>
            <a:r>
              <a:rPr lang="en-US" dirty="0">
                <a:cs typeface="Calibri"/>
              </a:rPr>
              <a:t>Privacy (Continued)</a:t>
            </a:r>
            <a:br>
              <a:rPr lang="en-US" dirty="0">
                <a:cs typeface="Calibri"/>
              </a:rPr>
            </a:br>
            <a:endParaRPr lang="en-US" dirty="0">
              <a:cs typeface="Calibri"/>
            </a:endParaRPr>
          </a:p>
        </p:txBody>
      </p:sp>
      <p:sp>
        <p:nvSpPr>
          <p:cNvPr id="2" name="Content Placeholder 1">
            <a:extLst>
              <a:ext uri="{FF2B5EF4-FFF2-40B4-BE49-F238E27FC236}">
                <a16:creationId xmlns:a16="http://schemas.microsoft.com/office/drawing/2014/main" id="{8F7FC717-1945-4AF0-A7D1-947CC762B518}"/>
              </a:ext>
              <a:ext uri="{C183D7F6-B498-43B3-948B-1728B52AA6E4}">
                <adec:decorative xmlns:adec="http://schemas.microsoft.com/office/drawing/2017/decorative" val="1"/>
              </a:ext>
            </a:extLst>
          </p:cNvPr>
          <p:cNvSpPr>
            <a:spLocks noGrp="1"/>
          </p:cNvSpPr>
          <p:nvPr>
            <p:ph idx="1"/>
          </p:nvPr>
        </p:nvSpPr>
        <p:spPr>
          <a:xfrm>
            <a:off x="795130" y="1431235"/>
            <a:ext cx="10535224" cy="5426765"/>
          </a:xfrm>
        </p:spPr>
        <p:txBody>
          <a:bodyPr vert="horz" lIns="91440" tIns="45720" rIns="91440" bIns="45720" rtlCol="0" anchor="t">
            <a:noAutofit/>
          </a:bodyPr>
          <a:lstStyle/>
          <a:p>
            <a:pPr marL="342900" indent="-342900"/>
            <a:r>
              <a:rPr lang="en-US" sz="2400" dirty="0">
                <a:latin typeface="Times New Roman"/>
                <a:cs typeface="Times New Roman"/>
              </a:rPr>
              <a:t>DM - Data Minimalization and Retention</a:t>
            </a:r>
          </a:p>
          <a:p>
            <a:pPr marL="342900" indent="-342900"/>
            <a:r>
              <a:rPr lang="en-US" sz="2400" dirty="0">
                <a:latin typeface="Times New Roman"/>
                <a:cs typeface="Times New Roman"/>
              </a:rPr>
              <a:t>DM-1 - Minimization of Personally Identifiable Information</a:t>
            </a:r>
          </a:p>
          <a:p>
            <a:pPr marL="342900" indent="-342900"/>
            <a:r>
              <a:rPr lang="en-US" sz="2400" dirty="0">
                <a:latin typeface="Times New Roman"/>
                <a:cs typeface="Times New Roman"/>
              </a:rPr>
              <a:t>DM-2 - Data Retention and Disposal</a:t>
            </a:r>
          </a:p>
          <a:p>
            <a:pPr marL="342900" indent="-342900"/>
            <a:r>
              <a:rPr lang="en-US" sz="2400" dirty="0">
                <a:latin typeface="Times New Roman"/>
                <a:cs typeface="Times New Roman"/>
              </a:rPr>
              <a:t>DM-3 - Minimization of PII Used in testing, Training, and Research</a:t>
            </a:r>
          </a:p>
          <a:p>
            <a:pPr marL="342900" indent="-342900"/>
            <a:r>
              <a:rPr lang="en-US" sz="2400" dirty="0">
                <a:latin typeface="Times New Roman"/>
                <a:cs typeface="Times New Roman"/>
              </a:rPr>
              <a:t>IP - Individual Participation and Redress</a:t>
            </a:r>
          </a:p>
          <a:p>
            <a:pPr marL="342900" indent="-342900"/>
            <a:r>
              <a:rPr lang="en-US" sz="2400" dirty="0">
                <a:latin typeface="Times New Roman"/>
                <a:cs typeface="Times New Roman"/>
              </a:rPr>
              <a:t>IP-1 - Consent</a:t>
            </a:r>
          </a:p>
          <a:p>
            <a:pPr marL="342900" indent="-342900"/>
            <a:r>
              <a:rPr lang="en-US" sz="2400" dirty="0">
                <a:latin typeface="Times New Roman"/>
                <a:cs typeface="Times New Roman"/>
              </a:rPr>
              <a:t>IP-2 - Individual Access</a:t>
            </a:r>
          </a:p>
          <a:p>
            <a:pPr marL="342900" indent="-342900"/>
            <a:r>
              <a:rPr lang="en-US" sz="2400" dirty="0">
                <a:latin typeface="Times New Roman"/>
                <a:cs typeface="Times New Roman"/>
              </a:rPr>
              <a:t>IP-3 - Redress</a:t>
            </a:r>
          </a:p>
          <a:p>
            <a:pPr marL="342900" indent="-342900"/>
            <a:r>
              <a:rPr lang="en-US" sz="2400" dirty="0">
                <a:latin typeface="Times New Roman"/>
                <a:cs typeface="Times New Roman"/>
              </a:rPr>
              <a:t>IP-4 - Complaint Management</a:t>
            </a:r>
          </a:p>
          <a:p>
            <a:pPr marL="342900" indent="-342900"/>
            <a:r>
              <a:rPr lang="en-US" sz="2400" dirty="0">
                <a:latin typeface="Times New Roman"/>
                <a:cs typeface="Times New Roman"/>
              </a:rPr>
              <a:t>SE - Security</a:t>
            </a:r>
          </a:p>
          <a:p>
            <a:pPr marL="342900" indent="-342900"/>
            <a:r>
              <a:rPr lang="en-US" sz="2400" dirty="0">
                <a:latin typeface="Times New Roman"/>
                <a:cs typeface="Times New Roman"/>
              </a:rPr>
              <a:t>SE-1 - Inventory of Personally Identifiable Information</a:t>
            </a:r>
          </a:p>
          <a:p>
            <a:pPr marL="342900" indent="-342900"/>
            <a:r>
              <a:rPr lang="en-US" sz="2400" dirty="0">
                <a:latin typeface="Times New Roman"/>
                <a:cs typeface="Times New Roman"/>
              </a:rPr>
              <a:t>SE-2 - Privacy Incident Response</a:t>
            </a:r>
            <a:endParaRPr lang="en-US" dirty="0">
              <a:latin typeface="Times New Roman"/>
              <a:cs typeface="Times New Roman"/>
            </a:endParaRPr>
          </a:p>
        </p:txBody>
      </p:sp>
    </p:spTree>
    <p:extLst>
      <p:ext uri="{BB962C8B-B14F-4D97-AF65-F5344CB8AC3E}">
        <p14:creationId xmlns:p14="http://schemas.microsoft.com/office/powerpoint/2010/main" val="3055907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Continued)&#10;">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Privacy (Continued)</a:t>
            </a:r>
            <a:br>
              <a:rPr lang="en-US" dirty="0">
                <a:cs typeface="Calibri"/>
              </a:rPr>
            </a:br>
            <a:endParaRPr lang="en-US" dirty="0">
              <a:cs typeface="Calibri"/>
            </a:endParaRPr>
          </a:p>
        </p:txBody>
      </p:sp>
      <p:sp>
        <p:nvSpPr>
          <p:cNvPr id="2" name="Content Placeholder 1" descr="Privacy Controls Rev4 (continued)&#10;TR - Transparency&#10;TR-1 - Privacy Notice&#10;TR-2 - System of Records Notices and Privacy Act Statements&#10;TR-3 - Dissemination of Privacy Information&#10;UL - Use Limitation&#10;UL-1 - Internal Use&#10;UL-2 - Information Sharing with Third Parties">
            <a:extLst>
              <a:ext uri="{FF2B5EF4-FFF2-40B4-BE49-F238E27FC236}">
                <a16:creationId xmlns:a16="http://schemas.microsoft.com/office/drawing/2014/main" id="{8F7FC717-1945-4AF0-A7D1-947CC762B518}"/>
              </a:ext>
              <a:ext uri="{C183D7F6-B498-43B3-948B-1728B52AA6E4}">
                <adec:decorative xmlns:adec="http://schemas.microsoft.com/office/drawing/2017/decorative" val="0"/>
              </a:ext>
            </a:extLst>
          </p:cNvPr>
          <p:cNvSpPr>
            <a:spLocks noGrp="1"/>
          </p:cNvSpPr>
          <p:nvPr>
            <p:ph idx="1"/>
          </p:nvPr>
        </p:nvSpPr>
        <p:spPr>
          <a:xfrm>
            <a:off x="814754" y="1954579"/>
            <a:ext cx="10515600" cy="4351338"/>
          </a:xfrm>
        </p:spPr>
        <p:txBody>
          <a:bodyPr vert="horz" lIns="91440" tIns="45720" rIns="91440" bIns="45720" rtlCol="0" anchor="t">
            <a:noAutofit/>
          </a:bodyPr>
          <a:lstStyle/>
          <a:p>
            <a:pPr marL="342900" indent="-342900"/>
            <a:r>
              <a:rPr lang="en-US" sz="2400" dirty="0">
                <a:latin typeface="Times New Roman"/>
                <a:cs typeface="Times New Roman"/>
              </a:rPr>
              <a:t>Privacy Controls Rev4 (continued)</a:t>
            </a:r>
          </a:p>
          <a:p>
            <a:pPr marL="342900" indent="-342900"/>
            <a:r>
              <a:rPr lang="en-US" sz="2400" dirty="0">
                <a:latin typeface="Times New Roman"/>
                <a:cs typeface="Times New Roman"/>
              </a:rPr>
              <a:t>TR - Transparency</a:t>
            </a:r>
          </a:p>
          <a:p>
            <a:pPr marL="342900" indent="-342900"/>
            <a:r>
              <a:rPr lang="en-US" sz="2400" dirty="0">
                <a:latin typeface="Times New Roman"/>
                <a:cs typeface="Times New Roman"/>
              </a:rPr>
              <a:t>TR-1 - Privacy Notice</a:t>
            </a:r>
          </a:p>
          <a:p>
            <a:pPr marL="342900" indent="-342900"/>
            <a:r>
              <a:rPr lang="en-US" sz="2400" dirty="0">
                <a:latin typeface="Times New Roman"/>
                <a:cs typeface="Times New Roman"/>
              </a:rPr>
              <a:t>TR-2 - System of Records Notices and Privacy Act Statements</a:t>
            </a:r>
          </a:p>
          <a:p>
            <a:pPr marL="342900" indent="-342900"/>
            <a:r>
              <a:rPr lang="en-US" sz="2400" dirty="0">
                <a:latin typeface="Times New Roman"/>
                <a:cs typeface="Times New Roman"/>
              </a:rPr>
              <a:t>TR-3 - Dissemination of Privacy Information</a:t>
            </a:r>
          </a:p>
          <a:p>
            <a:pPr marL="342900" indent="-342900"/>
            <a:r>
              <a:rPr lang="en-US" sz="2400" dirty="0">
                <a:latin typeface="Times New Roman"/>
                <a:cs typeface="Times New Roman"/>
              </a:rPr>
              <a:t>UL - Use Limitation</a:t>
            </a:r>
          </a:p>
          <a:p>
            <a:pPr marL="342900" indent="-342900"/>
            <a:r>
              <a:rPr lang="en-US" sz="2400" dirty="0">
                <a:latin typeface="Times New Roman"/>
                <a:cs typeface="Times New Roman"/>
              </a:rPr>
              <a:t>UL-1 - Internal Use</a:t>
            </a:r>
          </a:p>
          <a:p>
            <a:pPr marL="342900" indent="-342900"/>
            <a:r>
              <a:rPr lang="en-US" sz="2400" dirty="0">
                <a:latin typeface="Times New Roman"/>
                <a:cs typeface="Times New Roman"/>
              </a:rPr>
              <a:t>UL-2 - Information Sharing with Third Parties</a:t>
            </a: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54758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GRC 10.1 New Features">
            <a:extLst>
              <a:ext uri="{FF2B5EF4-FFF2-40B4-BE49-F238E27FC236}">
                <a16:creationId xmlns:a16="http://schemas.microsoft.com/office/drawing/2014/main" id="{EBCFF2D1-37A3-441F-AA7C-243B6555AC18}"/>
              </a:ext>
            </a:extLst>
          </p:cNvPr>
          <p:cNvSpPr>
            <a:spLocks noGrp="1"/>
          </p:cNvSpPr>
          <p:nvPr>
            <p:ph type="title"/>
          </p:nvPr>
        </p:nvSpPr>
        <p:spPr/>
        <p:txBody>
          <a:bodyPr/>
          <a:lstStyle/>
          <a:p>
            <a:r>
              <a:rPr lang="en-US" dirty="0"/>
              <a:t>GRC 10.1 New Features</a:t>
            </a:r>
          </a:p>
        </p:txBody>
      </p:sp>
      <p:sp>
        <p:nvSpPr>
          <p:cNvPr id="2" name="Content Placeholder 1" descr="Role import&#10;Copy Request&#10;">
            <a:extLst>
              <a:ext uri="{FF2B5EF4-FFF2-40B4-BE49-F238E27FC236}">
                <a16:creationId xmlns:a16="http://schemas.microsoft.com/office/drawing/2014/main" id="{BCDE95E5-3BC1-4E3A-ACFB-BEFDC102EAFB}"/>
              </a:ext>
            </a:extLst>
          </p:cNvPr>
          <p:cNvSpPr>
            <a:spLocks noGrp="1"/>
          </p:cNvSpPr>
          <p:nvPr>
            <p:ph idx="1"/>
          </p:nvPr>
        </p:nvSpPr>
        <p:spPr>
          <a:xfrm>
            <a:off x="838200" y="1798194"/>
            <a:ext cx="10134600" cy="923741"/>
          </a:xfrm>
        </p:spPr>
        <p:txBody>
          <a:bodyPr>
            <a:normAutofit lnSpcReduction="10000"/>
          </a:bodyPr>
          <a:lstStyle/>
          <a:p>
            <a:r>
              <a:rPr lang="en-US" dirty="0"/>
              <a:t>Role import</a:t>
            </a:r>
          </a:p>
          <a:p>
            <a:r>
              <a:rPr lang="en-US" dirty="0"/>
              <a:t>Copy Request</a:t>
            </a:r>
          </a:p>
          <a:p>
            <a:endParaRPr lang="en-US" dirty="0"/>
          </a:p>
        </p:txBody>
      </p:sp>
      <p:pic>
        <p:nvPicPr>
          <p:cNvPr id="7" name="Picture 6" descr="Screen shot of an excel spread sheet listing the role import features.">
            <a:extLst>
              <a:ext uri="{FF2B5EF4-FFF2-40B4-BE49-F238E27FC236}">
                <a16:creationId xmlns:a16="http://schemas.microsoft.com/office/drawing/2014/main" id="{18B79B68-6BB8-4C20-ABC2-4C0DBF109459}"/>
              </a:ext>
            </a:extLst>
          </p:cNvPr>
          <p:cNvPicPr>
            <a:picLocks noChangeAspect="1"/>
          </p:cNvPicPr>
          <p:nvPr/>
        </p:nvPicPr>
        <p:blipFill>
          <a:blip r:embed="rId2"/>
          <a:stretch>
            <a:fillRect/>
          </a:stretch>
        </p:blipFill>
        <p:spPr>
          <a:xfrm>
            <a:off x="498263" y="3195084"/>
            <a:ext cx="10770476" cy="3104735"/>
          </a:xfrm>
          <a:prstGeom prst="rect">
            <a:avLst/>
          </a:prstGeom>
        </p:spPr>
      </p:pic>
    </p:spTree>
    <p:extLst>
      <p:ext uri="{BB962C8B-B14F-4D97-AF65-F5344CB8AC3E}">
        <p14:creationId xmlns:p14="http://schemas.microsoft.com/office/powerpoint/2010/main" val="239068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2">
                                            <p:txEl>
                                              <p:pRg st="0" end="0"/>
                                            </p:txEl>
                                          </p:spTgt>
                                        </p:tgtEl>
                                        <p:attrNameLst>
                                          <p:attrName>style.textDecorationUnderline</p:attrName>
                                        </p:attrNameLst>
                                      </p:cBhvr>
                                      <p:to>
                                        <p:strVal val="tru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Continued)">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Privacy (Continued)</a:t>
            </a:r>
            <a:br>
              <a:rPr lang="en-US" dirty="0">
                <a:cs typeface="Calibri"/>
              </a:rPr>
            </a:br>
            <a:endParaRPr lang="en-US" dirty="0">
              <a:cs typeface="Calibri"/>
            </a:endParaRPr>
          </a:p>
        </p:txBody>
      </p:sp>
      <p:sp>
        <p:nvSpPr>
          <p:cNvPr id="2" name="Content Placeholder 1" descr="Privacy Controls which are the most important&#10;AR-2 Privacy Impact and Risk Assessment&#10;AR-5 Privacy Awareness and Training&#10;UL-2 Information Sharing with Third Parties&#10;DM-2 Data Retention and Disposal&#10;IP-1 Individual Participation and Redress&#10;Recent incidents involving PII unencrypted SSN sent via email.     &#10; The department implemented Office 365 Data Loss Prevention (DLP) PII email scanning in June 2019. Procedures to encrypt and read encrypted emails were distributed.&#10;">
            <a:extLst>
              <a:ext uri="{FF2B5EF4-FFF2-40B4-BE49-F238E27FC236}">
                <a16:creationId xmlns:a16="http://schemas.microsoft.com/office/drawing/2014/main" id="{8F7FC717-1945-4AF0-A7D1-947CC762B518}"/>
              </a:ext>
            </a:extLst>
          </p:cNvPr>
          <p:cNvSpPr>
            <a:spLocks noGrp="1"/>
          </p:cNvSpPr>
          <p:nvPr>
            <p:ph idx="1"/>
          </p:nvPr>
        </p:nvSpPr>
        <p:spPr>
          <a:xfrm>
            <a:off x="838200" y="1690688"/>
            <a:ext cx="10515600" cy="4351338"/>
          </a:xfrm>
        </p:spPr>
        <p:txBody>
          <a:bodyPr vert="horz" lIns="91440" tIns="45720" rIns="91440" bIns="45720" rtlCol="0" anchor="t">
            <a:noAutofit/>
          </a:bodyPr>
          <a:lstStyle/>
          <a:p>
            <a:pPr marL="342900" indent="-342900"/>
            <a:r>
              <a:rPr lang="en-US" dirty="0">
                <a:cs typeface="Times New Roman"/>
              </a:rPr>
              <a:t>Privacy Controls which are the most important</a:t>
            </a:r>
          </a:p>
          <a:p>
            <a:pPr marL="800100" lvl="1"/>
            <a:r>
              <a:rPr lang="en-US" sz="2800" dirty="0">
                <a:cs typeface="Times New Roman"/>
              </a:rPr>
              <a:t>AR-2 Privacy Impact and Risk Assessment</a:t>
            </a:r>
          </a:p>
          <a:p>
            <a:pPr marL="800100" lvl="1"/>
            <a:r>
              <a:rPr lang="en-US" sz="2800" dirty="0">
                <a:cs typeface="Times New Roman"/>
              </a:rPr>
              <a:t>AR-5 Privacy Awareness and Training</a:t>
            </a:r>
          </a:p>
          <a:p>
            <a:pPr marL="800100" lvl="1"/>
            <a:r>
              <a:rPr lang="en-US" sz="2800" dirty="0">
                <a:cs typeface="Times New Roman"/>
              </a:rPr>
              <a:t>UL-2 Information Sharing with Third Parties</a:t>
            </a:r>
          </a:p>
          <a:p>
            <a:pPr marL="800100" lvl="1"/>
            <a:r>
              <a:rPr lang="en-US" sz="2800" dirty="0">
                <a:cs typeface="Times New Roman"/>
              </a:rPr>
              <a:t>DM-2 Data Retention and Disposal</a:t>
            </a:r>
          </a:p>
          <a:p>
            <a:pPr marL="800100" lvl="1"/>
            <a:r>
              <a:rPr lang="en-US" sz="2800" dirty="0">
                <a:cs typeface="Times New Roman"/>
              </a:rPr>
              <a:t>IP-1 Individual Participation and Redress</a:t>
            </a:r>
          </a:p>
          <a:p>
            <a:pPr marL="342900" indent="-342900"/>
            <a:r>
              <a:rPr lang="en-US" dirty="0">
                <a:cs typeface="Times New Roman"/>
              </a:rPr>
              <a:t>Recent incidents involving PII unencrypted SSN sent via email.     </a:t>
            </a:r>
          </a:p>
          <a:p>
            <a:pPr marL="342900" indent="-342900"/>
            <a:r>
              <a:rPr lang="en-US" dirty="0">
                <a:cs typeface="Times New Roman"/>
              </a:rPr>
              <a:t> The department implemented Office 365 Data Loss Prevention (DLP) PII email scanning in June 2019. Procedures to encrypt and read encrypted emails were distributed.</a:t>
            </a:r>
          </a:p>
          <a:p>
            <a:pPr marL="342900" indent="-342900"/>
            <a:endParaRPr lang="en-US" sz="2400"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571008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Privacy Training">
            <a:extLst>
              <a:ext uri="{FF2B5EF4-FFF2-40B4-BE49-F238E27FC236}">
                <a16:creationId xmlns:a16="http://schemas.microsoft.com/office/drawing/2014/main" id="{2192E200-6466-4705-88B0-268CB96088BE}"/>
              </a:ext>
            </a:extLst>
          </p:cNvPr>
          <p:cNvSpPr>
            <a:spLocks noGrp="1"/>
          </p:cNvSpPr>
          <p:nvPr>
            <p:ph type="title"/>
          </p:nvPr>
        </p:nvSpPr>
        <p:spPr/>
        <p:txBody>
          <a:bodyPr>
            <a:normAutofit/>
          </a:bodyPr>
          <a:lstStyle/>
          <a:p>
            <a:r>
              <a:rPr lang="en-US" dirty="0">
                <a:cs typeface="Calibri"/>
              </a:rPr>
              <a:t>Privacy Training</a:t>
            </a:r>
          </a:p>
        </p:txBody>
      </p:sp>
      <p:sp>
        <p:nvSpPr>
          <p:cNvPr id="2" name="Content Placeholder 1" descr="AgLearn PII Training for certain role-based or specialized users:&#10;https://aglearn.usda.gov/plateau/user/deeplink.do?linkId=ITEM_DETAILS&amp;componentID=USDA%2dPII&amp;componentTypeID=Web+Based&amp;revisionDate=1315517220000&#10;AgLearn PII Lite for everyone including temporary employees, summer interns annually each fiscal year:  &#10;a) https://aglearn.usda.gov/learning/user/deeplink_redirect.jsp?linkId=ITEM_DETAILS&amp;componentID=USDA-PII-Lite&amp;componentTypeID=Web+Based&amp;revisionDate=1382536500000.   &#10;b)  PII “Lite” Training is available via mobile external/public link  (Does not require eAuthentication):  http://aglearn.usda.gov/customcontent/OCIO/USDA-PII-Lite-Web/index.html.   &#10;">
            <a:extLst>
              <a:ext uri="{FF2B5EF4-FFF2-40B4-BE49-F238E27FC236}">
                <a16:creationId xmlns:a16="http://schemas.microsoft.com/office/drawing/2014/main" id="{8F7FC717-1945-4AF0-A7D1-947CC762B518}"/>
              </a:ext>
            </a:extLst>
          </p:cNvPr>
          <p:cNvSpPr>
            <a:spLocks noGrp="1"/>
          </p:cNvSpPr>
          <p:nvPr>
            <p:ph idx="1"/>
          </p:nvPr>
        </p:nvSpPr>
        <p:spPr>
          <a:xfrm>
            <a:off x="838200" y="1696672"/>
            <a:ext cx="10515600" cy="4874249"/>
          </a:xfrm>
        </p:spPr>
        <p:txBody>
          <a:bodyPr vert="horz" lIns="91440" tIns="45720" rIns="91440" bIns="45720" rtlCol="0" anchor="t">
            <a:noAutofit/>
          </a:bodyPr>
          <a:lstStyle/>
          <a:p>
            <a:r>
              <a:rPr lang="en-US" sz="2400" dirty="0">
                <a:cs typeface="Times New Roman"/>
              </a:rPr>
              <a:t>AgLearn PII Training for certain role-based or specialized users:</a:t>
            </a:r>
          </a:p>
          <a:p>
            <a:r>
              <a:rPr lang="en-US" sz="2400" u="sng" dirty="0">
                <a:cs typeface="Times New Roman"/>
                <a:hlinkClick r:id="rId2"/>
              </a:rPr>
              <a:t>https://aglearn.usda.gov/plateau/user/deeplink.do?linkId=ITEM_DETAILS&amp;componentID=USDA%2dPII&amp;componentTypeID=Web+Based&amp;revisionDate=1315517220000</a:t>
            </a:r>
            <a:endParaRPr lang="en-US" sz="2400" dirty="0">
              <a:cs typeface="Calibri"/>
            </a:endParaRPr>
          </a:p>
          <a:p>
            <a:r>
              <a:rPr lang="en-US" sz="2400" dirty="0">
                <a:cs typeface="Times New Roman"/>
              </a:rPr>
              <a:t>AgLearn PII Lite for everyone including temporary employees, summer interns annually each fiscal year:  </a:t>
            </a:r>
            <a:endParaRPr lang="en-US" sz="2400" dirty="0">
              <a:cs typeface="Calibri"/>
            </a:endParaRPr>
          </a:p>
          <a:p>
            <a:r>
              <a:rPr lang="en-US" sz="2400" dirty="0">
                <a:cs typeface="Times New Roman"/>
              </a:rPr>
              <a:t>a) </a:t>
            </a:r>
            <a:r>
              <a:rPr lang="en-US" sz="2400" u="sng" dirty="0">
                <a:cs typeface="Times New Roman"/>
                <a:hlinkClick r:id="rId3"/>
              </a:rPr>
              <a:t>https://aglearn.usda.gov/learning/user/deeplink_redirect.jsp?linkId=ITEM_DETAILS&amp;componentID=USDA-PII-Lite&amp;componentTypeID=Web+Based&amp;revisionDate=1382536500000</a:t>
            </a:r>
            <a:r>
              <a:rPr lang="en-US" sz="2400" u="sng" dirty="0">
                <a:cs typeface="Times New Roman"/>
              </a:rPr>
              <a:t>.</a:t>
            </a:r>
            <a:r>
              <a:rPr lang="en-US" sz="2400" dirty="0">
                <a:cs typeface="Times New Roman"/>
              </a:rPr>
              <a:t>   </a:t>
            </a:r>
            <a:endParaRPr lang="en-US" sz="2400" dirty="0">
              <a:cs typeface="Calibri"/>
            </a:endParaRPr>
          </a:p>
          <a:p>
            <a:r>
              <a:rPr lang="en-US" sz="2400" dirty="0">
                <a:cs typeface="Times New Roman"/>
              </a:rPr>
              <a:t>b)  PII “Lite” Training is available via mobile external/public link  (Does not require </a:t>
            </a:r>
            <a:r>
              <a:rPr lang="en-US" sz="2400" dirty="0" err="1">
                <a:cs typeface="Times New Roman"/>
              </a:rPr>
              <a:t>eAuthentication</a:t>
            </a:r>
            <a:r>
              <a:rPr lang="en-US" sz="2400" dirty="0">
                <a:cs typeface="Times New Roman"/>
              </a:rPr>
              <a:t>):  </a:t>
            </a:r>
            <a:r>
              <a:rPr lang="en-US" sz="2400" u="sng" dirty="0">
                <a:cs typeface="Times New Roman"/>
                <a:hlinkClick r:id="rId4"/>
              </a:rPr>
              <a:t>http://aglearn.usda.gov/customcontent/OCIO/USDA-PII-Lite-Web/index.html</a:t>
            </a:r>
            <a:r>
              <a:rPr lang="en-US" sz="2400" dirty="0">
                <a:cs typeface="Times New Roman"/>
              </a:rPr>
              <a:t>.  </a:t>
            </a:r>
            <a:r>
              <a:rPr lang="en-US" dirty="0">
                <a:cs typeface="Times New Roman"/>
              </a:rPr>
              <a:t> </a:t>
            </a:r>
            <a:endParaRPr lang="en-US" dirty="0">
              <a:cs typeface="Calibri" panose="020F0502020204030204"/>
            </a:endParaRPr>
          </a:p>
          <a:p>
            <a:pPr marL="342900" indent="-342900"/>
            <a:endParaRPr lang="en-US" sz="2400" dirty="0">
              <a:latin typeface="Times New Roman"/>
              <a:cs typeface="Times New Roman"/>
            </a:endParaRPr>
          </a:p>
          <a:p>
            <a:pPr marL="342900" indent="-342900"/>
            <a:endParaRPr lang="en-US" sz="2400"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latin typeface="Calibri" panose="020F0502020204030204"/>
              <a:cs typeface="Calibri"/>
            </a:endParaRPr>
          </a:p>
          <a:p>
            <a:endParaRPr lang="en-US" dirty="0">
              <a:latin typeface="Times New Roman"/>
              <a:cs typeface="Times New Roman"/>
            </a:endParaRPr>
          </a:p>
          <a:p>
            <a:endParaRPr lang="en-US" dirty="0">
              <a:latin typeface="Times New Roman"/>
              <a:cs typeface="Times New Roman"/>
            </a:endParaRPr>
          </a:p>
          <a:p>
            <a:endParaRPr lang="en-US" dirty="0">
              <a:latin typeface="Times New Roman"/>
              <a:cs typeface="Times New Roman"/>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269589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Role import">
            <a:extLst>
              <a:ext uri="{FF2B5EF4-FFF2-40B4-BE49-F238E27FC236}">
                <a16:creationId xmlns:a16="http://schemas.microsoft.com/office/drawing/2014/main" id="{9AC36724-FDB0-4D83-A289-86A57E077196}"/>
              </a:ext>
            </a:extLst>
          </p:cNvPr>
          <p:cNvSpPr>
            <a:spLocks noGrp="1"/>
          </p:cNvSpPr>
          <p:nvPr>
            <p:ph type="title"/>
          </p:nvPr>
        </p:nvSpPr>
        <p:spPr>
          <a:xfrm>
            <a:off x="231648" y="365125"/>
            <a:ext cx="4340352" cy="1325563"/>
          </a:xfrm>
        </p:spPr>
        <p:txBody>
          <a:bodyPr/>
          <a:lstStyle/>
          <a:p>
            <a:r>
              <a:rPr lang="en-US" dirty="0"/>
              <a:t>Role import</a:t>
            </a:r>
          </a:p>
        </p:txBody>
      </p:sp>
      <p:sp>
        <p:nvSpPr>
          <p:cNvPr id="5" name="Content Placeholder 1" descr="Problem : Adding roles to an access request can be tedious and error prone. &#10;">
            <a:extLst>
              <a:ext uri="{FF2B5EF4-FFF2-40B4-BE49-F238E27FC236}">
                <a16:creationId xmlns:a16="http://schemas.microsoft.com/office/drawing/2014/main" id="{37366E59-1F41-45BC-87B8-1179737112AE}"/>
              </a:ext>
            </a:extLst>
          </p:cNvPr>
          <p:cNvSpPr txBox="1">
            <a:spLocks/>
          </p:cNvSpPr>
          <p:nvPr/>
        </p:nvSpPr>
        <p:spPr>
          <a:xfrm>
            <a:off x="838200" y="3282695"/>
            <a:ext cx="10515600" cy="28942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dirty="0"/>
              <a:t>Problem : Adding roles to an access request can be tedious and error prone.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406017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Role Import">
            <a:extLst>
              <a:ext uri="{FF2B5EF4-FFF2-40B4-BE49-F238E27FC236}">
                <a16:creationId xmlns:a16="http://schemas.microsoft.com/office/drawing/2014/main" id="{57AB39FA-C86B-434D-9BC6-2AAEA5FD4EE6}"/>
              </a:ext>
            </a:extLst>
          </p:cNvPr>
          <p:cNvSpPr>
            <a:spLocks noGrp="1"/>
          </p:cNvSpPr>
          <p:nvPr>
            <p:ph type="title"/>
          </p:nvPr>
        </p:nvSpPr>
        <p:spPr/>
        <p:txBody>
          <a:bodyPr/>
          <a:lstStyle/>
          <a:p>
            <a:r>
              <a:rPr lang="en-US" dirty="0"/>
              <a:t>Role Import</a:t>
            </a:r>
          </a:p>
        </p:txBody>
      </p:sp>
      <p:sp>
        <p:nvSpPr>
          <p:cNvPr id="5" name="Content Placeholder 1" descr="How does Role Import address this.&#10;Allows for the mass upload of roles from an excel spreadsheet&#10;This spreadsheet can be used multiple times&#10;">
            <a:extLst>
              <a:ext uri="{FF2B5EF4-FFF2-40B4-BE49-F238E27FC236}">
                <a16:creationId xmlns:a16="http://schemas.microsoft.com/office/drawing/2014/main" id="{E0AE26AE-0CD3-409D-8435-0653C3C3D616}"/>
              </a:ext>
            </a:extLst>
          </p:cNvPr>
          <p:cNvSpPr>
            <a:spLocks noGrp="1"/>
          </p:cNvSpPr>
          <p:nvPr>
            <p:ph idx="1"/>
          </p:nvPr>
        </p:nvSpPr>
        <p:spPr>
          <a:xfrm>
            <a:off x="838200" y="1825625"/>
            <a:ext cx="10515600" cy="4351338"/>
          </a:xfrm>
        </p:spPr>
        <p:txBody>
          <a:bodyPr/>
          <a:lstStyle/>
          <a:p>
            <a:pPr marL="0" indent="0">
              <a:buNone/>
            </a:pPr>
            <a:r>
              <a:rPr lang="en-US" dirty="0"/>
              <a:t>How does Role Import address this.</a:t>
            </a:r>
          </a:p>
          <a:p>
            <a:r>
              <a:rPr lang="en-US" dirty="0"/>
              <a:t>Allows for the mass upload of roles from an excel spreadsheet</a:t>
            </a:r>
          </a:p>
          <a:p>
            <a:r>
              <a:rPr lang="en-US" dirty="0"/>
              <a:t>This spreadsheet can be used multiple times</a:t>
            </a:r>
          </a:p>
          <a:p>
            <a:pPr marL="0" indent="0">
              <a:buNone/>
            </a:pPr>
            <a:endParaRPr lang="en-US" dirty="0"/>
          </a:p>
        </p:txBody>
      </p:sp>
    </p:spTree>
    <p:extLst>
      <p:ext uri="{BB962C8B-B14F-4D97-AF65-F5344CB8AC3E}">
        <p14:creationId xmlns:p14="http://schemas.microsoft.com/office/powerpoint/2010/main" val="411881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Role Import">
            <a:extLst>
              <a:ext uri="{FF2B5EF4-FFF2-40B4-BE49-F238E27FC236}">
                <a16:creationId xmlns:a16="http://schemas.microsoft.com/office/drawing/2014/main" id="{59B07350-DDDE-4E54-B927-AA0DDE657478}"/>
              </a:ext>
            </a:extLst>
          </p:cNvPr>
          <p:cNvSpPr>
            <a:spLocks noGrp="1"/>
          </p:cNvSpPr>
          <p:nvPr>
            <p:ph type="title"/>
          </p:nvPr>
        </p:nvSpPr>
        <p:spPr>
          <a:xfrm>
            <a:off x="231648" y="365126"/>
            <a:ext cx="8482046" cy="1006474"/>
          </a:xfrm>
        </p:spPr>
        <p:txBody>
          <a:bodyPr/>
          <a:lstStyle/>
          <a:p>
            <a:r>
              <a:rPr lang="en-US" dirty="0"/>
              <a:t>Role Import</a:t>
            </a:r>
          </a:p>
        </p:txBody>
      </p:sp>
      <p:pic>
        <p:nvPicPr>
          <p:cNvPr id="2" name="Picture 1" descr="Screenshot of an access request tab. This tab is used when requesting the Requester Role Import.&#10;">
            <a:extLst>
              <a:ext uri="{FF2B5EF4-FFF2-40B4-BE49-F238E27FC236}">
                <a16:creationId xmlns:a16="http://schemas.microsoft.com/office/drawing/2014/main" id="{13A80455-E0CC-41A8-8B69-B2E808334634}"/>
              </a:ext>
            </a:extLst>
          </p:cNvPr>
          <p:cNvPicPr>
            <a:picLocks noChangeAspect="1"/>
          </p:cNvPicPr>
          <p:nvPr/>
        </p:nvPicPr>
        <p:blipFill>
          <a:blip r:embed="rId2"/>
          <a:stretch>
            <a:fillRect/>
          </a:stretch>
        </p:blipFill>
        <p:spPr>
          <a:xfrm>
            <a:off x="874067" y="1472400"/>
            <a:ext cx="10443866" cy="5193575"/>
          </a:xfrm>
          <a:prstGeom prst="rect">
            <a:avLst/>
          </a:prstGeom>
        </p:spPr>
      </p:pic>
      <p:pic>
        <p:nvPicPr>
          <p:cNvPr id="27" name="Picture 26" descr="User Request Demo">
            <a:extLst>
              <a:ext uri="{FF2B5EF4-FFF2-40B4-BE49-F238E27FC236}">
                <a16:creationId xmlns:a16="http://schemas.microsoft.com/office/drawing/2014/main" id="{C59B4AB6-EF24-4CE5-ACBA-6A7917CD1A4D}"/>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4648200" y="2621212"/>
            <a:ext cx="2184979" cy="136561"/>
          </a:xfrm>
          <a:prstGeom prst="rect">
            <a:avLst/>
          </a:prstGeom>
        </p:spPr>
      </p:pic>
      <p:pic>
        <p:nvPicPr>
          <p:cNvPr id="30" name="Picture 29" descr="User Request Demo">
            <a:extLst>
              <a:ext uri="{FF2B5EF4-FFF2-40B4-BE49-F238E27FC236}">
                <a16:creationId xmlns:a16="http://schemas.microsoft.com/office/drawing/2014/main" id="{8574CEBB-06D6-4748-BC3C-A49C495D91F0}"/>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4642271" y="2623371"/>
            <a:ext cx="2184979" cy="136561"/>
          </a:xfrm>
          <a:prstGeom prst="rect">
            <a:avLst/>
          </a:prstGeom>
        </p:spPr>
      </p:pic>
      <p:pic>
        <p:nvPicPr>
          <p:cNvPr id="20" name="Picture 19" descr="Request role import template">
            <a:extLst>
              <a:ext uri="{FF2B5EF4-FFF2-40B4-BE49-F238E27FC236}">
                <a16:creationId xmlns:a16="http://schemas.microsoft.com/office/drawing/2014/main" id="{5BBC172C-52BD-4404-B46F-B4BECE8CA948}"/>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4465625" y="2729246"/>
            <a:ext cx="4098214" cy="296173"/>
          </a:xfrm>
          <a:prstGeom prst="rect">
            <a:avLst/>
          </a:prstGeom>
        </p:spPr>
      </p:pic>
      <p:pic>
        <p:nvPicPr>
          <p:cNvPr id="8" name="Picture 7" descr="GRC_TST001">
            <a:extLst>
              <a:ext uri="{FF2B5EF4-FFF2-40B4-BE49-F238E27FC236}">
                <a16:creationId xmlns:a16="http://schemas.microsoft.com/office/drawing/2014/main" id="{AD1C2EA0-5F9E-43AC-8795-BA67B149AB65}"/>
              </a:ext>
              <a:ext uri="{C183D7F6-B498-43B3-948B-1728B52AA6E4}">
                <adec:decorative xmlns:adec="http://schemas.microsoft.com/office/drawing/2017/decorative" val="0"/>
              </a:ext>
            </a:extLst>
          </p:cNvPr>
          <p:cNvPicPr>
            <a:picLocks noChangeAspect="1"/>
          </p:cNvPicPr>
          <p:nvPr/>
        </p:nvPicPr>
        <p:blipFill>
          <a:blip r:embed="rId5"/>
          <a:stretch>
            <a:fillRect/>
          </a:stretch>
        </p:blipFill>
        <p:spPr>
          <a:xfrm>
            <a:off x="7135562" y="3267136"/>
            <a:ext cx="674176" cy="137587"/>
          </a:xfrm>
          <a:prstGeom prst="rect">
            <a:avLst/>
          </a:prstGeom>
        </p:spPr>
      </p:pic>
      <p:pic>
        <p:nvPicPr>
          <p:cNvPr id="9" name="Picture 8" descr="Cross Modules">
            <a:extLst>
              <a:ext uri="{FF2B5EF4-FFF2-40B4-BE49-F238E27FC236}">
                <a16:creationId xmlns:a16="http://schemas.microsoft.com/office/drawing/2014/main" id="{09AD284F-C312-42B2-BFD6-CEA3B593029A}"/>
              </a:ext>
              <a:ext uri="{C183D7F6-B498-43B3-948B-1728B52AA6E4}">
                <adec:decorative xmlns:adec="http://schemas.microsoft.com/office/drawing/2017/decorative" val="0"/>
              </a:ext>
            </a:extLst>
          </p:cNvPr>
          <p:cNvPicPr>
            <a:picLocks noChangeAspect="1"/>
          </p:cNvPicPr>
          <p:nvPr/>
        </p:nvPicPr>
        <p:blipFill>
          <a:blip r:embed="rId6"/>
          <a:stretch>
            <a:fillRect/>
          </a:stretch>
        </p:blipFill>
        <p:spPr>
          <a:xfrm>
            <a:off x="7106772" y="3965726"/>
            <a:ext cx="1008979" cy="137588"/>
          </a:xfrm>
          <a:prstGeom prst="rect">
            <a:avLst/>
          </a:prstGeom>
        </p:spPr>
      </p:pic>
      <p:pic>
        <p:nvPicPr>
          <p:cNvPr id="6" name="Graphic 5" descr="&quot;&quot;">
            <a:extLst>
              <a:ext uri="{FF2B5EF4-FFF2-40B4-BE49-F238E27FC236}">
                <a16:creationId xmlns:a16="http://schemas.microsoft.com/office/drawing/2014/main" id="{67662BAB-2F10-40E9-B11D-AAF695771321}"/>
              </a:ext>
              <a:ext uri="{C183D7F6-B498-43B3-948B-1728B52AA6E4}">
                <adec:decorative xmlns:adec="http://schemas.microsoft.com/office/drawing/2017/decorative" val="0"/>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6833179" y="5167312"/>
            <a:ext cx="337972" cy="482818"/>
          </a:xfrm>
          <a:prstGeom prst="rect">
            <a:avLst/>
          </a:prstGeom>
        </p:spPr>
      </p:pic>
      <p:pic>
        <p:nvPicPr>
          <p:cNvPr id="18" name="Picture 17" descr="All excel files added">
            <a:extLst>
              <a:ext uri="{FF2B5EF4-FFF2-40B4-BE49-F238E27FC236}">
                <a16:creationId xmlns:a16="http://schemas.microsoft.com/office/drawing/2014/main" id="{37B74AFE-980A-4360-9521-647257D21D21}"/>
              </a:ext>
              <a:ext uri="{C183D7F6-B498-43B3-948B-1728B52AA6E4}">
                <adec:decorative xmlns:adec="http://schemas.microsoft.com/office/drawing/2017/decorative" val="0"/>
              </a:ext>
            </a:extLst>
          </p:cNvPr>
          <p:cNvPicPr>
            <a:picLocks noChangeAspect="1"/>
          </p:cNvPicPr>
          <p:nvPr/>
        </p:nvPicPr>
        <p:blipFill>
          <a:blip r:embed="rId9"/>
          <a:stretch>
            <a:fillRect/>
          </a:stretch>
        </p:blipFill>
        <p:spPr>
          <a:xfrm>
            <a:off x="8416606" y="5074442"/>
            <a:ext cx="1301582" cy="1019228"/>
          </a:xfrm>
          <a:prstGeom prst="rect">
            <a:avLst/>
          </a:prstGeom>
        </p:spPr>
      </p:pic>
      <p:pic>
        <p:nvPicPr>
          <p:cNvPr id="11" name="Picture 10" descr="The requestor role import template download has completed: open, open folder, or view download">
            <a:extLst>
              <a:ext uri="{FF2B5EF4-FFF2-40B4-BE49-F238E27FC236}">
                <a16:creationId xmlns:a16="http://schemas.microsoft.com/office/drawing/2014/main" id="{22D577F5-1766-4FD5-85DD-18F99E7B945C}"/>
              </a:ext>
              <a:ext uri="{C183D7F6-B498-43B3-948B-1728B52AA6E4}">
                <adec:decorative xmlns:adec="http://schemas.microsoft.com/office/drawing/2017/decorative" val="0"/>
              </a:ext>
            </a:extLst>
          </p:cNvPr>
          <p:cNvPicPr>
            <a:picLocks noChangeAspect="1"/>
          </p:cNvPicPr>
          <p:nvPr/>
        </p:nvPicPr>
        <p:blipFill>
          <a:blip r:embed="rId10"/>
          <a:stretch>
            <a:fillRect/>
          </a:stretch>
        </p:blipFill>
        <p:spPr>
          <a:xfrm>
            <a:off x="1783080" y="6227437"/>
            <a:ext cx="8256273" cy="447681"/>
          </a:xfrm>
          <a:prstGeom prst="rect">
            <a:avLst/>
          </a:prstGeom>
        </p:spPr>
      </p:pic>
      <p:pic>
        <p:nvPicPr>
          <p:cNvPr id="12" name="Picture 11" descr="&quot;&quot;">
            <a:extLst>
              <a:ext uri="{FF2B5EF4-FFF2-40B4-BE49-F238E27FC236}">
                <a16:creationId xmlns:a16="http://schemas.microsoft.com/office/drawing/2014/main" id="{E919CDDC-BC33-4586-9DDC-9C74523FD36F}"/>
              </a:ext>
              <a:ext uri="{C183D7F6-B498-43B3-948B-1728B52AA6E4}">
                <adec:decorative xmlns:adec="http://schemas.microsoft.com/office/drawing/2017/decorative" val="0"/>
              </a:ext>
            </a:extLst>
          </p:cNvPr>
          <p:cNvPicPr>
            <a:picLocks noChangeAspect="1"/>
          </p:cNvPicPr>
          <p:nvPr/>
        </p:nvPicPr>
        <p:blipFill>
          <a:blip r:embed="rId11"/>
          <a:stretch>
            <a:fillRect/>
          </a:stretch>
        </p:blipFill>
        <p:spPr>
          <a:xfrm>
            <a:off x="1773936" y="6228072"/>
            <a:ext cx="8256273" cy="472032"/>
          </a:xfrm>
          <a:prstGeom prst="rect">
            <a:avLst/>
          </a:prstGeom>
        </p:spPr>
      </p:pic>
      <p:pic>
        <p:nvPicPr>
          <p:cNvPr id="7" name="Graphic 6" descr="&quot;&quot;">
            <a:extLst>
              <a:ext uri="{FF2B5EF4-FFF2-40B4-BE49-F238E27FC236}">
                <a16:creationId xmlns:a16="http://schemas.microsoft.com/office/drawing/2014/main" id="{D62FD40A-BD5B-4D9B-86FF-67C1A1F611D2}"/>
              </a:ext>
              <a:ext uri="{C183D7F6-B498-43B3-948B-1728B52AA6E4}">
                <adec:decorative xmlns:adec="http://schemas.microsoft.com/office/drawing/2017/decorative" val="0"/>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10194214" y="4417504"/>
            <a:ext cx="337972" cy="482818"/>
          </a:xfrm>
          <a:prstGeom prst="rect">
            <a:avLst/>
          </a:prstGeom>
        </p:spPr>
      </p:pic>
    </p:spTree>
    <p:extLst>
      <p:ext uri="{BB962C8B-B14F-4D97-AF65-F5344CB8AC3E}">
        <p14:creationId xmlns:p14="http://schemas.microsoft.com/office/powerpoint/2010/main" val="235467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25E-6 2.59259E-6 L -0.3944 -0.42732 " pathEditMode="relative" rAng="0" ptsTypes="AA">
                                      <p:cBhvr>
                                        <p:cTn id="6" dur="1000" fill="hold"/>
                                        <p:tgtEl>
                                          <p:spTgt spid="6"/>
                                        </p:tgtEl>
                                        <p:attrNameLst>
                                          <p:attrName>ppt_x</p:attrName>
                                          <p:attrName>ppt_y</p:attrName>
                                        </p:attrNameLst>
                                      </p:cBhvr>
                                      <p:rCtr x="-19727" y="-21366"/>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3944 -0.42732 L -0.39141 -0.39537 " pathEditMode="relative" rAng="0" ptsTypes="AA">
                                      <p:cBhvr>
                                        <p:cTn id="10" dur="500" fill="hold"/>
                                        <p:tgtEl>
                                          <p:spTgt spid="6"/>
                                        </p:tgtEl>
                                        <p:attrNameLst>
                                          <p:attrName>ppt_x</p:attrName>
                                          <p:attrName>ppt_y</p:attrName>
                                        </p:attrNameLst>
                                      </p:cBhvr>
                                      <p:rCtr x="143" y="1597"/>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0.39141 -0.39537 L 0.07292 -0.13935 " pathEditMode="relative" rAng="0" ptsTypes="AA">
                                      <p:cBhvr>
                                        <p:cTn id="14" dur="1000" fill="hold"/>
                                        <p:tgtEl>
                                          <p:spTgt spid="6"/>
                                        </p:tgtEl>
                                        <p:attrNameLst>
                                          <p:attrName>ppt_x</p:attrName>
                                          <p:attrName>ppt_y</p:attrName>
                                        </p:attrNameLst>
                                      </p:cBhvr>
                                      <p:rCtr x="23216" y="12801"/>
                                    </p:animMotion>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par>
                          <p:cTn id="31" fill="hold">
                            <p:stCondLst>
                              <p:cond delay="0"/>
                            </p:stCondLst>
                            <p:childTnLst>
                              <p:par>
                                <p:cTn id="32" presetID="42" presetClass="path" presetSubtype="0" accel="50000" decel="50000" fill="hold" nodeType="afterEffect">
                                  <p:stCondLst>
                                    <p:cond delay="0"/>
                                  </p:stCondLst>
                                  <p:childTnLst>
                                    <p:animMotion origin="layout" path="M 1.11022E-16 1.85185E-6 L -0.53581 0.06273 " pathEditMode="relative" rAng="0" ptsTypes="AA">
                                      <p:cBhvr>
                                        <p:cTn id="33" dur="1000" fill="hold"/>
                                        <p:tgtEl>
                                          <p:spTgt spid="7"/>
                                        </p:tgtEl>
                                        <p:attrNameLst>
                                          <p:attrName>ppt_x</p:attrName>
                                          <p:attrName>ppt_y</p:attrName>
                                        </p:attrNameLst>
                                      </p:cBhvr>
                                      <p:rCtr x="-26797" y="3125"/>
                                    </p:animMotion>
                                  </p:childTnLst>
                                </p:cTn>
                              </p:par>
                            </p:childTnLst>
                          </p:cTn>
                        </p:par>
                        <p:par>
                          <p:cTn id="34" fill="hold">
                            <p:stCondLst>
                              <p:cond delay="1000"/>
                            </p:stCondLst>
                            <p:childTnLst>
                              <p:par>
                                <p:cTn id="35" presetID="1" presetClass="exit" presetSubtype="0" fill="hold" nodeType="afterEffect">
                                  <p:stCondLst>
                                    <p:cond delay="0"/>
                                  </p:stCondLst>
                                  <p:childTnLst>
                                    <p:set>
                                      <p:cBhvr>
                                        <p:cTn id="36" dur="1" fill="hold">
                                          <p:stCondLst>
                                            <p:cond delay="0"/>
                                          </p:stCondLst>
                                        </p:cTn>
                                        <p:tgtEl>
                                          <p:spTgt spid="8"/>
                                        </p:tgtEl>
                                        <p:attrNameLst>
                                          <p:attrName>style.visibility</p:attrName>
                                        </p:attrNameLst>
                                      </p:cBhvr>
                                      <p:to>
                                        <p:strVal val="hidden"/>
                                      </p:to>
                                    </p:set>
                                  </p:childTnLst>
                                </p:cTn>
                              </p:par>
                            </p:childTnLst>
                          </p:cTn>
                        </p:par>
                        <p:par>
                          <p:cTn id="37" fill="hold">
                            <p:stCondLst>
                              <p:cond delay="1000"/>
                            </p:stCondLst>
                            <p:childTnLst>
                              <p:par>
                                <p:cTn id="38" presetID="1" presetClass="exit" presetSubtype="0" fill="hold" nodeType="afterEffect">
                                  <p:stCondLst>
                                    <p:cond delay="0"/>
                                  </p:stCondLst>
                                  <p:childTnLst>
                                    <p:set>
                                      <p:cBhvr>
                                        <p:cTn id="39" dur="1" fill="hold">
                                          <p:stCondLst>
                                            <p:cond delay="0"/>
                                          </p:stCondLst>
                                        </p:cTn>
                                        <p:tgtEl>
                                          <p:spTgt spid="9"/>
                                        </p:tgtEl>
                                        <p:attrNameLst>
                                          <p:attrName>style.visibility</p:attrName>
                                        </p:attrNameLst>
                                      </p:cBhvr>
                                      <p:to>
                                        <p:strVal val="hidden"/>
                                      </p:to>
                                    </p:set>
                                  </p:childTnLst>
                                </p:cTn>
                              </p:par>
                            </p:childTnLst>
                          </p:cTn>
                        </p:par>
                        <p:par>
                          <p:cTn id="40" fill="hold">
                            <p:stCondLst>
                              <p:cond delay="1000"/>
                            </p:stCondLst>
                            <p:childTnLst>
                              <p:par>
                                <p:cTn id="41" presetID="1" presetClass="exit" presetSubtype="0" fill="hold" nodeType="afterEffect">
                                  <p:stCondLst>
                                    <p:cond delay="0"/>
                                  </p:stCondLst>
                                  <p:childTnLst>
                                    <p:set>
                                      <p:cBhvr>
                                        <p:cTn id="42" dur="1" fill="hold">
                                          <p:stCondLst>
                                            <p:cond delay="0"/>
                                          </p:stCondLst>
                                        </p:cTn>
                                        <p:tgtEl>
                                          <p:spTgt spid="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0.53581 0.06273 L -0.54479 -0.08102 " pathEditMode="relative" rAng="0" ptsTypes="AA">
                                      <p:cBhvr>
                                        <p:cTn id="46" dur="1000" fill="hold"/>
                                        <p:tgtEl>
                                          <p:spTgt spid="7"/>
                                        </p:tgtEl>
                                        <p:attrNameLst>
                                          <p:attrName>ppt_x</p:attrName>
                                          <p:attrName>ppt_y</p:attrName>
                                        </p:attrNameLst>
                                      </p:cBhvr>
                                      <p:rCtr x="-456" y="-7199"/>
                                    </p:animMotion>
                                  </p:childTnLst>
                                </p:cTn>
                              </p:par>
                            </p:childTnLst>
                          </p:cTn>
                        </p:par>
                        <p:par>
                          <p:cTn id="47" fill="hold">
                            <p:stCondLst>
                              <p:cond delay="1000"/>
                            </p:stCondLst>
                            <p:childTnLst>
                              <p:par>
                                <p:cTn id="48" presetID="22" presetClass="entr" presetSubtype="4" fill="hold" nodeType="after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down)">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nodeType="clickEffect">
                                  <p:stCondLst>
                                    <p:cond delay="0"/>
                                  </p:stCondLst>
                                  <p:childTnLst>
                                    <p:animMotion origin="layout" path="M -0.54479 -0.08102 L -0.12995 0.29259 " pathEditMode="relative" rAng="0" ptsTypes="AA">
                                      <p:cBhvr>
                                        <p:cTn id="54" dur="1000" fill="hold"/>
                                        <p:tgtEl>
                                          <p:spTgt spid="7"/>
                                        </p:tgtEl>
                                        <p:attrNameLst>
                                          <p:attrName>ppt_x</p:attrName>
                                          <p:attrName>ppt_y</p:attrName>
                                        </p:attrNameLst>
                                      </p:cBhvr>
                                      <p:rCtr x="20742" y="18681"/>
                                    </p:animMotion>
                                  </p:childTnLst>
                                </p:cTn>
                              </p:par>
                            </p:childTnLst>
                          </p:cTn>
                        </p:par>
                        <p:par>
                          <p:cTn id="55" fill="hold">
                            <p:stCondLst>
                              <p:cond delay="1000"/>
                            </p:stCondLst>
                            <p:childTnLst>
                              <p:par>
                                <p:cTn id="56" presetID="1" presetClass="exit" presetSubtype="0" fill="hold" nodeType="afterEffect">
                                  <p:stCondLst>
                                    <p:cond delay="0"/>
                                  </p:stCondLst>
                                  <p:childTnLst>
                                    <p:set>
                                      <p:cBhvr>
                                        <p:cTn id="57" dur="1" fill="hold">
                                          <p:stCondLst>
                                            <p:cond delay="0"/>
                                          </p:stCondLst>
                                        </p:cTn>
                                        <p:tgtEl>
                                          <p:spTgt spid="11"/>
                                        </p:tgtEl>
                                        <p:attrNameLst>
                                          <p:attrName>style.visibility</p:attrName>
                                        </p:attrNameLst>
                                      </p:cBhvr>
                                      <p:to>
                                        <p:strVal val="hidden"/>
                                      </p:to>
                                    </p:set>
                                  </p:childTnLst>
                                </p:cTn>
                              </p:par>
                              <p:par>
                                <p:cTn id="58" presetID="1" presetClass="entr" presetSubtype="0" fill="hold" nodeType="withEffect">
                                  <p:stCondLst>
                                    <p:cond delay="0"/>
                                  </p:stCondLst>
                                  <p:childTnLst>
                                    <p:set>
                                      <p:cBhvr>
                                        <p:cTn id="59" dur="1" fill="hold">
                                          <p:stCondLst>
                                            <p:cond delay="0"/>
                                          </p:stCondLst>
                                        </p:cTn>
                                        <p:tgtEl>
                                          <p:spTgt spid="1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nodeType="clickEffect">
                                  <p:stCondLst>
                                    <p:cond delay="0"/>
                                  </p:stCondLst>
                                  <p:childTnLst>
                                    <p:animMotion origin="layout" path="M -0.12995 0.29259 L -0.02734 0.29259 " pathEditMode="relative" rAng="0" ptsTypes="AA">
                                      <p:cBhvr>
                                        <p:cTn id="63" dur="1000" fill="hold"/>
                                        <p:tgtEl>
                                          <p:spTgt spid="7"/>
                                        </p:tgtEl>
                                        <p:attrNameLst>
                                          <p:attrName>ppt_x</p:attrName>
                                          <p:attrName>ppt_y</p:attrName>
                                        </p:attrNameLst>
                                      </p:cBhvr>
                                      <p:rCtr x="5130" y="0"/>
                                    </p:animMotion>
                                  </p:childTnLst>
                                </p:cTn>
                              </p:par>
                              <p:par>
                                <p:cTn id="64" presetID="1" presetClass="exit" presetSubtype="0" fill="hold" nodeType="withEffect">
                                  <p:stCondLst>
                                    <p:cond delay="0"/>
                                  </p:stCondLst>
                                  <p:childTnLst>
                                    <p:set>
                                      <p:cBhvr>
                                        <p:cTn id="65" dur="1" fill="hold">
                                          <p:stCondLst>
                                            <p:cond delay="0"/>
                                          </p:stCondLst>
                                        </p:cTn>
                                        <p:tgtEl>
                                          <p:spTgt spid="12"/>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nodeType="clickEffect">
                                  <p:stCondLst>
                                    <p:cond delay="0"/>
                                  </p:stCondLst>
                                  <p:childTnLst>
                                    <p:animMotion origin="layout" path="M -0.02734 0.29259 L -0.51927 -0.1794 " pathEditMode="relative" rAng="0" ptsTypes="AA">
                                      <p:cBhvr>
                                        <p:cTn id="69" dur="1000" fill="hold"/>
                                        <p:tgtEl>
                                          <p:spTgt spid="7"/>
                                        </p:tgtEl>
                                        <p:attrNameLst>
                                          <p:attrName>ppt_x</p:attrName>
                                          <p:attrName>ppt_y</p:attrName>
                                        </p:attrNameLst>
                                      </p:cBhvr>
                                      <p:rCtr x="-24596" y="-23611"/>
                                    </p:animMotion>
                                  </p:childTnLst>
                                </p:cTn>
                              </p:par>
                            </p:childTnLst>
                          </p:cTn>
                        </p:par>
                      </p:childTnLst>
                    </p:cTn>
                  </p:par>
                  <p:par>
                    <p:cTn id="70" fill="hold">
                      <p:stCondLst>
                        <p:cond delay="indefinite"/>
                      </p:stCondLst>
                      <p:childTnLst>
                        <p:par>
                          <p:cTn id="71" fill="hold">
                            <p:stCondLst>
                              <p:cond delay="0"/>
                            </p:stCondLst>
                            <p:childTnLst>
                              <p:par>
                                <p:cTn id="72" presetID="42" presetClass="path" presetSubtype="0" accel="50000" decel="50000" fill="hold" nodeType="clickEffect">
                                  <p:stCondLst>
                                    <p:cond delay="0"/>
                                  </p:stCondLst>
                                  <p:childTnLst>
                                    <p:animMotion origin="layout" path="M -0.51927 -0.1794 L -0.06875 0.09653 " pathEditMode="relative" rAng="0" ptsTypes="AA">
                                      <p:cBhvr>
                                        <p:cTn id="73" dur="1000" fill="hold"/>
                                        <p:tgtEl>
                                          <p:spTgt spid="7"/>
                                        </p:tgtEl>
                                        <p:attrNameLst>
                                          <p:attrName>ppt_x</p:attrName>
                                          <p:attrName>ppt_y</p:attrName>
                                        </p:attrNameLst>
                                      </p:cBhvr>
                                      <p:rCtr x="22526" y="13796"/>
                                    </p:animMotion>
                                  </p:childTnLst>
                                </p:cTn>
                              </p:par>
                            </p:childTnLst>
                          </p:cTn>
                        </p:par>
                        <p:par>
                          <p:cTn id="74" fill="hold">
                            <p:stCondLst>
                              <p:cond delay="1000"/>
                            </p:stCondLst>
                            <p:childTnLst>
                              <p:par>
                                <p:cTn id="75" presetID="22" presetClass="entr" presetSubtype="1" fill="hold" nodeType="after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up)">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42" presetClass="path" presetSubtype="0" accel="50000" decel="50000" fill="hold" nodeType="clickEffect">
                                  <p:stCondLst>
                                    <p:cond delay="0"/>
                                  </p:stCondLst>
                                  <p:childTnLst>
                                    <p:animMotion origin="layout" path="M -0.06875 0.09653 L -0.09453 0.11921 " pathEditMode="relative" rAng="0" ptsTypes="AA">
                                      <p:cBhvr>
                                        <p:cTn id="81" dur="1000" fill="hold"/>
                                        <p:tgtEl>
                                          <p:spTgt spid="7"/>
                                        </p:tgtEl>
                                        <p:attrNameLst>
                                          <p:attrName>ppt_x</p:attrName>
                                          <p:attrName>ppt_y</p:attrName>
                                        </p:attrNameLst>
                                      </p:cBhvr>
                                      <p:rCtr x="-1302" y="1134"/>
                                    </p:animMotion>
                                  </p:childTnLst>
                                </p:cTn>
                              </p:par>
                              <p:par>
                                <p:cTn id="82" presetID="1" presetClass="exit" presetSubtype="0" fill="hold" nodeType="withEffect">
                                  <p:stCondLst>
                                    <p:cond delay="0"/>
                                  </p:stCondLst>
                                  <p:childTnLst>
                                    <p:set>
                                      <p:cBhvr>
                                        <p:cTn id="83" dur="1" fill="hold">
                                          <p:stCondLst>
                                            <p:cond delay="0"/>
                                          </p:stCondLst>
                                        </p:cTn>
                                        <p:tgtEl>
                                          <p:spTgt spid="18"/>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42" presetClass="path" presetSubtype="0" accel="50000" decel="50000" fill="hold" nodeType="clickEffect">
                                  <p:stCondLst>
                                    <p:cond delay="0"/>
                                  </p:stCondLst>
                                  <p:childTnLst>
                                    <p:animMotion origin="layout" path="M -0.09453 0.11922 L -0.35 -0.2382 " pathEditMode="relative" rAng="0" ptsTypes="AA">
                                      <p:cBhvr>
                                        <p:cTn id="87" dur="1000" fill="hold"/>
                                        <p:tgtEl>
                                          <p:spTgt spid="7"/>
                                        </p:tgtEl>
                                        <p:attrNameLst>
                                          <p:attrName>ppt_x</p:attrName>
                                          <p:attrName>ppt_y</p:attrName>
                                        </p:attrNameLst>
                                      </p:cBhvr>
                                      <p:rCtr x="-12969" y="-17523"/>
                                    </p:animMotion>
                                  </p:childTnLst>
                                </p:cTn>
                              </p:par>
                            </p:childTnLst>
                          </p:cTn>
                        </p:par>
                        <p:par>
                          <p:cTn id="88" fill="hold">
                            <p:stCondLst>
                              <p:cond delay="1000"/>
                            </p:stCondLst>
                            <p:childTnLst>
                              <p:par>
                                <p:cTn id="89" presetID="1" presetClass="exit" presetSubtype="0" fill="hold" nodeType="afterEffect">
                                  <p:stCondLst>
                                    <p:cond delay="0"/>
                                  </p:stCondLst>
                                  <p:childTnLst>
                                    <p:set>
                                      <p:cBhvr>
                                        <p:cTn id="90" dur="1" fill="hold">
                                          <p:stCondLst>
                                            <p:cond delay="0"/>
                                          </p:stCondLst>
                                        </p:cTn>
                                        <p:tgtEl>
                                          <p:spTgt spid="6"/>
                                        </p:tgtEl>
                                        <p:attrNameLst>
                                          <p:attrName>style.visibility</p:attrName>
                                        </p:attrNameLst>
                                      </p:cBhvr>
                                      <p:to>
                                        <p:strVal val="hidden"/>
                                      </p:to>
                                    </p:set>
                                  </p:childTnLst>
                                </p:cTn>
                              </p:par>
                            </p:childTnLst>
                          </p:cTn>
                        </p:par>
                        <p:par>
                          <p:cTn id="91" fill="hold">
                            <p:stCondLst>
                              <p:cond delay="1000"/>
                            </p:stCondLst>
                            <p:childTnLst>
                              <p:par>
                                <p:cTn id="92" presetID="1" presetClass="entr" presetSubtype="0" fill="hold" nodeType="afterEffect">
                                  <p:stCondLst>
                                    <p:cond delay="0"/>
                                  </p:stCondLst>
                                  <p:childTnLst>
                                    <p:set>
                                      <p:cBhvr>
                                        <p:cTn id="93" dur="1" fill="hold">
                                          <p:stCondLst>
                                            <p:cond delay="0"/>
                                          </p:stCondLst>
                                        </p:cTn>
                                        <p:tgtEl>
                                          <p:spTgt spid="20"/>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42" presetClass="path" presetSubtype="0" accel="50000" decel="50000" fill="hold" nodeType="clickEffect">
                                  <p:stCondLst>
                                    <p:cond delay="0"/>
                                  </p:stCondLst>
                                  <p:childTnLst>
                                    <p:animMotion origin="layout" path="M -0.35 -0.2382 L -0.12995 0.12801 " pathEditMode="relative" rAng="0" ptsTypes="AA">
                                      <p:cBhvr>
                                        <p:cTn id="97" dur="1000" fill="hold"/>
                                        <p:tgtEl>
                                          <p:spTgt spid="7"/>
                                        </p:tgtEl>
                                        <p:attrNameLst>
                                          <p:attrName>ppt_x</p:attrName>
                                          <p:attrName>ppt_y</p:attrName>
                                        </p:attrNameLst>
                                      </p:cBhvr>
                                      <p:rCtr x="10794" y="18310"/>
                                    </p:animMotion>
                                  </p:childTnLst>
                                </p:cTn>
                              </p:par>
                              <p:par>
                                <p:cTn id="98" presetID="1" presetClass="exit" presetSubtype="0" fill="hold" nodeType="withEffect">
                                  <p:stCondLst>
                                    <p:cond delay="0"/>
                                  </p:stCondLst>
                                  <p:childTnLst>
                                    <p:set>
                                      <p:cBhvr>
                                        <p:cTn id="99" dur="1" fill="hold">
                                          <p:stCondLst>
                                            <p:cond delay="0"/>
                                          </p:stCondLst>
                                        </p:cTn>
                                        <p:tgtEl>
                                          <p:spTgt spid="20"/>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42" presetClass="path" presetSubtype="0" accel="50000" decel="50000" fill="hold" nodeType="clickEffect">
                                  <p:stCondLst>
                                    <p:cond delay="0"/>
                                  </p:stCondLst>
                                  <p:childTnLst>
                                    <p:animMotion origin="layout" path="M -0.12995 0.12801 L -0.24948 0.11898 " pathEditMode="relative" rAng="0" ptsTypes="AA">
                                      <p:cBhvr>
                                        <p:cTn id="103" dur="1000" fill="hold"/>
                                        <p:tgtEl>
                                          <p:spTgt spid="7"/>
                                        </p:tgtEl>
                                        <p:attrNameLst>
                                          <p:attrName>ppt_x</p:attrName>
                                          <p:attrName>ppt_y</p:attrName>
                                        </p:attrNameLst>
                                      </p:cBhvr>
                                      <p:rCtr x="-5977" y="-463"/>
                                    </p:animMotion>
                                  </p:childTnLst>
                                </p:cTn>
                              </p:par>
                            </p:childTnLst>
                          </p:cTn>
                        </p:par>
                      </p:childTnLst>
                    </p:cTn>
                  </p:par>
                  <p:par>
                    <p:cTn id="104" fill="hold">
                      <p:stCondLst>
                        <p:cond delay="indefinite"/>
                      </p:stCondLst>
                      <p:childTnLst>
                        <p:par>
                          <p:cTn id="105" fill="hold">
                            <p:stCondLst>
                              <p:cond delay="0"/>
                            </p:stCondLst>
                            <p:childTnLst>
                              <p:par>
                                <p:cTn id="106" presetID="42" presetClass="path" presetSubtype="0" accel="50000" decel="50000" fill="hold" nodeType="clickEffect">
                                  <p:stCondLst>
                                    <p:cond delay="0"/>
                                  </p:stCondLst>
                                  <p:childTnLst>
                                    <p:animMotion origin="layout" path="M -0.24948 0.11898 L -0.20937 0.12685 " pathEditMode="relative" rAng="0" ptsTypes="AA">
                                      <p:cBhvr>
                                        <p:cTn id="107" dur="500" fill="hold"/>
                                        <p:tgtEl>
                                          <p:spTgt spid="7"/>
                                        </p:tgtEl>
                                        <p:attrNameLst>
                                          <p:attrName>ppt_x</p:attrName>
                                          <p:attrName>ppt_y</p:attrName>
                                        </p:attrNameLst>
                                      </p:cBhvr>
                                      <p:rCtr x="2005" y="394"/>
                                    </p:animMotion>
                                  </p:childTnLst>
                                </p:cTn>
                              </p:par>
                            </p:childTnLst>
                          </p:cTn>
                        </p:par>
                      </p:childTnLst>
                    </p:cTn>
                  </p:par>
                  <p:par>
                    <p:cTn id="108" fill="hold">
                      <p:stCondLst>
                        <p:cond delay="indefinite"/>
                      </p:stCondLst>
                      <p:childTnLst>
                        <p:par>
                          <p:cTn id="109" fill="hold">
                            <p:stCondLst>
                              <p:cond delay="0"/>
                            </p:stCondLst>
                            <p:childTnLst>
                              <p:par>
                                <p:cTn id="110" presetID="42" presetClass="path" presetSubtype="0" accel="50000" decel="50000" fill="hold" nodeType="clickEffect">
                                  <p:stCondLst>
                                    <p:cond delay="0"/>
                                  </p:stCondLst>
                                  <p:childTnLst>
                                    <p:animMotion origin="layout" path="M -0.20937 0.12685 L -0.73906 -0.39306 " pathEditMode="relative" rAng="0" ptsTypes="AA">
                                      <p:cBhvr>
                                        <p:cTn id="111" dur="1000" fill="hold"/>
                                        <p:tgtEl>
                                          <p:spTgt spid="7"/>
                                        </p:tgtEl>
                                        <p:attrNameLst>
                                          <p:attrName>ppt_x</p:attrName>
                                          <p:attrName>ppt_y</p:attrName>
                                        </p:attrNameLst>
                                      </p:cBhvr>
                                      <p:rCtr x="-26484" y="-25602"/>
                                    </p:animMotion>
                                  </p:childTnLst>
                                </p:cTn>
                              </p:par>
                            </p:childTnLst>
                          </p:cTn>
                        </p:par>
                      </p:childTnLst>
                    </p:cTn>
                  </p:par>
                  <p:par>
                    <p:cTn id="112" fill="hold">
                      <p:stCondLst>
                        <p:cond delay="indefinite"/>
                      </p:stCondLst>
                      <p:childTnLst>
                        <p:par>
                          <p:cTn id="113" fill="hold">
                            <p:stCondLst>
                              <p:cond delay="0"/>
                            </p:stCondLst>
                            <p:childTnLst>
                              <p:par>
                                <p:cTn id="114" presetID="42" presetClass="path" presetSubtype="0" accel="50000" decel="50000" fill="hold" nodeType="clickEffect">
                                  <p:stCondLst>
                                    <p:cond delay="0"/>
                                  </p:stCondLst>
                                  <p:childTnLst>
                                    <p:animMotion origin="layout" path="M -0.73906 -0.39306 L -0.72734 -0.18287 " pathEditMode="relative" rAng="0" ptsTypes="AA">
                                      <p:cBhvr>
                                        <p:cTn id="115" dur="1000" fill="hold"/>
                                        <p:tgtEl>
                                          <p:spTgt spid="7"/>
                                        </p:tgtEl>
                                        <p:attrNameLst>
                                          <p:attrName>ppt_x</p:attrName>
                                          <p:attrName>ppt_y</p:attrName>
                                        </p:attrNameLst>
                                      </p:cBhvr>
                                      <p:rCtr x="234" y="10509"/>
                                    </p:animMotion>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nodeType="click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left)">
                                      <p:cBhvr>
                                        <p:cTn id="120" dur="500"/>
                                        <p:tgtEl>
                                          <p:spTgt spid="30"/>
                                        </p:tgtEl>
                                      </p:cBhvr>
                                    </p:animEffect>
                                  </p:childTnLst>
                                </p:cTn>
                              </p:par>
                            </p:childTnLst>
                          </p:cTn>
                        </p:par>
                      </p:childTnLst>
                    </p:cTn>
                  </p:par>
                  <p:par>
                    <p:cTn id="121" fill="hold">
                      <p:stCondLst>
                        <p:cond delay="indefinite"/>
                      </p:stCondLst>
                      <p:childTnLst>
                        <p:par>
                          <p:cTn id="122" fill="hold">
                            <p:stCondLst>
                              <p:cond delay="0"/>
                            </p:stCondLst>
                            <p:childTnLst>
                              <p:par>
                                <p:cTn id="123" presetID="42" presetClass="path" presetSubtype="0" accel="50000" decel="50000" fill="hold" nodeType="clickEffect">
                                  <p:stCondLst>
                                    <p:cond delay="0"/>
                                  </p:stCondLst>
                                  <p:childTnLst>
                                    <p:animMotion origin="layout" path="M -0.72734 -0.18287 L -0.15729 -0.2382 " pathEditMode="relative" rAng="0" ptsTypes="AA">
                                      <p:cBhvr>
                                        <p:cTn id="124" dur="1000" fill="hold"/>
                                        <p:tgtEl>
                                          <p:spTgt spid="7"/>
                                        </p:tgtEl>
                                        <p:attrNameLst>
                                          <p:attrName>ppt_x</p:attrName>
                                          <p:attrName>ppt_y</p:attrName>
                                        </p:attrNameLst>
                                      </p:cBhvr>
                                      <p:rCtr x="28451" y="-2639"/>
                                    </p:animMotion>
                                  </p:childTnLst>
                                </p:cTn>
                              </p:par>
                              <p:par>
                                <p:cTn id="125" presetID="1" presetClass="exit" presetSubtype="0" fill="hold" nodeType="withEffect">
                                  <p:stCondLst>
                                    <p:cond delay="0"/>
                                  </p:stCondLst>
                                  <p:childTnLst>
                                    <p:set>
                                      <p:cBhvr>
                                        <p:cTn id="126" dur="1" fill="hold">
                                          <p:stCondLst>
                                            <p:cond delay="0"/>
                                          </p:stCondLst>
                                        </p:cTn>
                                        <p:tgtEl>
                                          <p:spTgt spid="27"/>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42" presetClass="path" presetSubtype="0" accel="50000" decel="50000" fill="hold" nodeType="clickEffect">
                                  <p:stCondLst>
                                    <p:cond delay="0"/>
                                  </p:stCondLst>
                                  <p:childTnLst>
                                    <p:animMotion origin="layout" path="M -0.15729 -0.2382 L -0.58828 -0.21875 " pathEditMode="relative" rAng="0" ptsTypes="AA">
                                      <p:cBhvr>
                                        <p:cTn id="130" dur="1000" fill="hold"/>
                                        <p:tgtEl>
                                          <p:spTgt spid="7"/>
                                        </p:tgtEl>
                                        <p:attrNameLst>
                                          <p:attrName>ppt_x</p:attrName>
                                          <p:attrName>ppt_y</p:attrName>
                                        </p:attrNameLst>
                                      </p:cBhvr>
                                      <p:rCtr x="-21549" y="972"/>
                                    </p:animMotion>
                                  </p:childTnLst>
                                </p:cTn>
                              </p:par>
                              <p:par>
                                <p:cTn id="131" presetID="1" presetClass="exit" presetSubtype="0" fill="hold" nodeType="withEffect">
                                  <p:stCondLst>
                                    <p:cond delay="0"/>
                                  </p:stCondLst>
                                  <p:childTnLst>
                                    <p:set>
                                      <p:cBhvr>
                                        <p:cTn id="132" dur="1" fill="hold">
                                          <p:stCondLst>
                                            <p:cond delay="0"/>
                                          </p:stCondLst>
                                        </p:cTn>
                                        <p:tgtEl>
                                          <p:spTgt spid="30"/>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42" presetClass="path" presetSubtype="0" accel="50000" decel="50000" fill="hold" nodeType="clickEffect">
                                  <p:stCondLst>
                                    <p:cond delay="0"/>
                                  </p:stCondLst>
                                  <p:childTnLst>
                                    <p:animMotion origin="layout" path="M -0.58828 -0.21875 L -0.5401 -0.28148 " pathEditMode="relative" rAng="0" ptsTypes="AA">
                                      <p:cBhvr>
                                        <p:cTn id="136" dur="1000" fill="hold"/>
                                        <p:tgtEl>
                                          <p:spTgt spid="7"/>
                                        </p:tgtEl>
                                        <p:attrNameLst>
                                          <p:attrName>ppt_x</p:attrName>
                                          <p:attrName>ppt_y</p:attrName>
                                        </p:attrNameLst>
                                      </p:cBhvr>
                                      <p:rCtr x="2292" y="-2963"/>
                                    </p:animMotion>
                                  </p:childTnLst>
                                </p:cTn>
                              </p:par>
                            </p:childTnLst>
                          </p:cTn>
                        </p:par>
                      </p:childTnLst>
                    </p:cTn>
                  </p:par>
                  <p:par>
                    <p:cTn id="137" fill="hold">
                      <p:stCondLst>
                        <p:cond delay="indefinite"/>
                      </p:stCondLst>
                      <p:childTnLst>
                        <p:par>
                          <p:cTn id="138" fill="hold">
                            <p:stCondLst>
                              <p:cond delay="0"/>
                            </p:stCondLst>
                            <p:childTnLst>
                              <p:par>
                                <p:cTn id="139" presetID="42" presetClass="path" presetSubtype="0" accel="50000" decel="50000" fill="hold" nodeType="clickEffect">
                                  <p:stCondLst>
                                    <p:cond delay="0"/>
                                  </p:stCondLst>
                                  <p:childTnLst>
                                    <p:animMotion origin="layout" path="M -0.5401 -0.28148 L -0.5974 -0.31134 " pathEditMode="relative" rAng="0" ptsTypes="AA">
                                      <p:cBhvr>
                                        <p:cTn id="140" dur="1000" fill="hold"/>
                                        <p:tgtEl>
                                          <p:spTgt spid="7"/>
                                        </p:tgtEl>
                                        <p:attrNameLst>
                                          <p:attrName>ppt_x</p:attrName>
                                          <p:attrName>ppt_y</p:attrName>
                                        </p:attrNameLst>
                                      </p:cBhvr>
                                      <p:rCtr x="-2904" y="-1505"/>
                                    </p:animMotion>
                                  </p:childTnLst>
                                </p:cTn>
                              </p:par>
                            </p:childTnLst>
                          </p:cTn>
                        </p:par>
                      </p:childTnLst>
                    </p:cTn>
                  </p:par>
                  <p:par>
                    <p:cTn id="141" fill="hold">
                      <p:stCondLst>
                        <p:cond delay="indefinite"/>
                      </p:stCondLst>
                      <p:childTnLst>
                        <p:par>
                          <p:cTn id="142" fill="hold">
                            <p:stCondLst>
                              <p:cond delay="0"/>
                            </p:stCondLst>
                            <p:childTnLst>
                              <p:par>
                                <p:cTn id="143" presetID="42" presetClass="path" presetSubtype="0" accel="50000" decel="50000" fill="hold" nodeType="clickEffect">
                                  <p:stCondLst>
                                    <p:cond delay="0"/>
                                  </p:stCondLst>
                                  <p:childTnLst>
                                    <p:animMotion origin="layout" path="M -0.5974 -0.31134 L -0.5543 -0.24908 " pathEditMode="relative" rAng="0" ptsTypes="AA">
                                      <p:cBhvr>
                                        <p:cTn id="144" dur="1000" fill="hold"/>
                                        <p:tgtEl>
                                          <p:spTgt spid="7"/>
                                        </p:tgtEl>
                                        <p:attrNameLst>
                                          <p:attrName>ppt_x</p:attrName>
                                          <p:attrName>ppt_y</p:attrName>
                                        </p:attrNameLst>
                                      </p:cBhvr>
                                      <p:rCtr x="2148" y="310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GRC 10.1 New Features">
            <a:extLst>
              <a:ext uri="{FF2B5EF4-FFF2-40B4-BE49-F238E27FC236}">
                <a16:creationId xmlns:a16="http://schemas.microsoft.com/office/drawing/2014/main" id="{EBCFF2D1-37A3-441F-AA7C-243B6555AC18}"/>
              </a:ext>
            </a:extLst>
          </p:cNvPr>
          <p:cNvSpPr>
            <a:spLocks noGrp="1"/>
          </p:cNvSpPr>
          <p:nvPr>
            <p:ph type="title"/>
          </p:nvPr>
        </p:nvSpPr>
        <p:spPr/>
        <p:txBody>
          <a:bodyPr/>
          <a:lstStyle/>
          <a:p>
            <a:r>
              <a:rPr lang="en-US" dirty="0"/>
              <a:t>GRC 10.1 New Features</a:t>
            </a:r>
          </a:p>
        </p:txBody>
      </p:sp>
      <p:sp>
        <p:nvSpPr>
          <p:cNvPr id="2" name="Content Placeholder 1" descr="Role import&#10;Copy Request&#10;">
            <a:extLst>
              <a:ext uri="{FF2B5EF4-FFF2-40B4-BE49-F238E27FC236}">
                <a16:creationId xmlns:a16="http://schemas.microsoft.com/office/drawing/2014/main" id="{BCDE95E5-3BC1-4E3A-ACFB-BEFDC102EAFB}"/>
              </a:ext>
            </a:extLst>
          </p:cNvPr>
          <p:cNvSpPr>
            <a:spLocks noGrp="1"/>
          </p:cNvSpPr>
          <p:nvPr>
            <p:ph idx="1"/>
          </p:nvPr>
        </p:nvSpPr>
        <p:spPr>
          <a:xfrm>
            <a:off x="838200" y="1798193"/>
            <a:ext cx="10515600" cy="1310767"/>
          </a:xfrm>
        </p:spPr>
        <p:txBody>
          <a:bodyPr/>
          <a:lstStyle/>
          <a:p>
            <a:r>
              <a:rPr lang="en-US" dirty="0"/>
              <a:t>Role import</a:t>
            </a:r>
          </a:p>
          <a:p>
            <a:r>
              <a:rPr lang="en-US" dirty="0"/>
              <a:t>Copy Request</a:t>
            </a:r>
          </a:p>
          <a:p>
            <a:endParaRPr lang="en-US" dirty="0"/>
          </a:p>
        </p:txBody>
      </p:sp>
      <p:pic>
        <p:nvPicPr>
          <p:cNvPr id="3" name="Picture 2" descr="Screen shot of copy request tab.&#10;Step 1, select the request and Attributes.">
            <a:extLst>
              <a:ext uri="{FF2B5EF4-FFF2-40B4-BE49-F238E27FC236}">
                <a16:creationId xmlns:a16="http://schemas.microsoft.com/office/drawing/2014/main" id="{3287F60E-7277-4404-A35A-CB655E291957}"/>
              </a:ext>
            </a:extLst>
          </p:cNvPr>
          <p:cNvPicPr>
            <a:picLocks noChangeAspect="1"/>
          </p:cNvPicPr>
          <p:nvPr/>
        </p:nvPicPr>
        <p:blipFill>
          <a:blip r:embed="rId2"/>
          <a:stretch>
            <a:fillRect/>
          </a:stretch>
        </p:blipFill>
        <p:spPr>
          <a:xfrm>
            <a:off x="542925" y="3429000"/>
            <a:ext cx="10943266" cy="3159949"/>
          </a:xfrm>
          <a:prstGeom prst="rect">
            <a:avLst/>
          </a:prstGeom>
        </p:spPr>
      </p:pic>
    </p:spTree>
    <p:extLst>
      <p:ext uri="{BB962C8B-B14F-4D97-AF65-F5344CB8AC3E}">
        <p14:creationId xmlns:p14="http://schemas.microsoft.com/office/powerpoint/2010/main" val="338243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2">
                                            <p:txEl>
                                              <p:pRg st="1" end="1"/>
                                            </p:txEl>
                                          </p:spTgt>
                                        </p:tgtEl>
                                        <p:attrNameLst>
                                          <p:attrName>style.textDecorationUnderline</p:attrName>
                                        </p:attrNameLst>
                                      </p:cBhvr>
                                      <p:to>
                                        <p:strVal val="tru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Copy Request">
            <a:extLst>
              <a:ext uri="{FF2B5EF4-FFF2-40B4-BE49-F238E27FC236}">
                <a16:creationId xmlns:a16="http://schemas.microsoft.com/office/drawing/2014/main" id="{ACB55DDE-5525-48CF-8D18-388C06A52A91}"/>
              </a:ext>
            </a:extLst>
          </p:cNvPr>
          <p:cNvSpPr>
            <a:spLocks noGrp="1"/>
          </p:cNvSpPr>
          <p:nvPr>
            <p:ph type="title"/>
          </p:nvPr>
        </p:nvSpPr>
        <p:spPr/>
        <p:txBody>
          <a:bodyPr/>
          <a:lstStyle/>
          <a:p>
            <a:r>
              <a:rPr lang="en-US" dirty="0"/>
              <a:t>Copy Request</a:t>
            </a:r>
          </a:p>
        </p:txBody>
      </p:sp>
      <p:sp>
        <p:nvSpPr>
          <p:cNvPr id="5" name="Content Placeholder 1" descr="Problem : You have multiple similar requests that need to be replicated.&#10;">
            <a:extLst>
              <a:ext uri="{FF2B5EF4-FFF2-40B4-BE49-F238E27FC236}">
                <a16:creationId xmlns:a16="http://schemas.microsoft.com/office/drawing/2014/main" id="{7C8C8F70-3ADE-484C-9E48-B56FEF956582}"/>
              </a:ext>
            </a:extLst>
          </p:cNvPr>
          <p:cNvSpPr txBox="1">
            <a:spLocks/>
          </p:cNvSpPr>
          <p:nvPr/>
        </p:nvSpPr>
        <p:spPr>
          <a:xfrm>
            <a:off x="838200" y="3282695"/>
            <a:ext cx="10515600" cy="28942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dirty="0"/>
              <a:t>Problem : You have multiple similar requests that need to be replicated.</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98854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Copy Request">
            <a:extLst>
              <a:ext uri="{FF2B5EF4-FFF2-40B4-BE49-F238E27FC236}">
                <a16:creationId xmlns:a16="http://schemas.microsoft.com/office/drawing/2014/main" id="{4991CC6A-BA2D-4EE3-B04B-D3B4A0D0B3D7}"/>
              </a:ext>
            </a:extLst>
          </p:cNvPr>
          <p:cNvSpPr>
            <a:spLocks noGrp="1"/>
          </p:cNvSpPr>
          <p:nvPr>
            <p:ph type="title"/>
          </p:nvPr>
        </p:nvSpPr>
        <p:spPr/>
        <p:txBody>
          <a:bodyPr/>
          <a:lstStyle/>
          <a:p>
            <a:r>
              <a:rPr lang="en-US" dirty="0"/>
              <a:t>Copy Request</a:t>
            </a:r>
          </a:p>
        </p:txBody>
      </p:sp>
      <p:sp>
        <p:nvSpPr>
          <p:cNvPr id="2" name="Content Placeholder 1" descr="How does Copy Request address this.&#10;It allows multiple parts of a previous request (User information, Roles, Request Details, etc…) to be copied into a new request.&#10;&#10;* Draw back to using this method – You cannot change the request type of a copied request.  ie: If the original request is a change request you will not be able create a new user request.&#10;">
            <a:extLst>
              <a:ext uri="{FF2B5EF4-FFF2-40B4-BE49-F238E27FC236}">
                <a16:creationId xmlns:a16="http://schemas.microsoft.com/office/drawing/2014/main" id="{EDEF971C-D736-4AC3-A37B-34382C784643}"/>
              </a:ext>
            </a:extLst>
          </p:cNvPr>
          <p:cNvSpPr>
            <a:spLocks noGrp="1"/>
          </p:cNvSpPr>
          <p:nvPr>
            <p:ph idx="1"/>
          </p:nvPr>
        </p:nvSpPr>
        <p:spPr/>
        <p:txBody>
          <a:bodyPr/>
          <a:lstStyle/>
          <a:p>
            <a:pPr marL="0" indent="0">
              <a:buNone/>
            </a:pPr>
            <a:r>
              <a:rPr lang="en-US" dirty="0"/>
              <a:t>How does Copy Request address this.</a:t>
            </a:r>
          </a:p>
          <a:p>
            <a:r>
              <a:rPr lang="en-US" dirty="0"/>
              <a:t>It allows multiple parts of a previous request (User information, Roles, Request Details, </a:t>
            </a:r>
            <a:r>
              <a:rPr lang="en-US" dirty="0" err="1"/>
              <a:t>etc</a:t>
            </a:r>
            <a:r>
              <a:rPr lang="en-US" dirty="0"/>
              <a:t>…) to be copied into a new request.</a:t>
            </a:r>
          </a:p>
          <a:p>
            <a:endParaRPr lang="en-US" dirty="0"/>
          </a:p>
          <a:p>
            <a:pPr marL="0" indent="0">
              <a:buNone/>
            </a:pPr>
            <a:r>
              <a:rPr lang="en-US" dirty="0"/>
              <a:t>* Draw back to using this method – You cannot change the request type of a copied request.  </a:t>
            </a:r>
            <a:r>
              <a:rPr lang="en-US" dirty="0" err="1"/>
              <a:t>ie</a:t>
            </a:r>
            <a:r>
              <a:rPr lang="en-US" dirty="0"/>
              <a:t>: If the original request is a change request you will not be able create a new user request.</a:t>
            </a:r>
          </a:p>
          <a:p>
            <a:endParaRPr lang="en-US" dirty="0"/>
          </a:p>
        </p:txBody>
      </p:sp>
    </p:spTree>
    <p:extLst>
      <p:ext uri="{BB962C8B-B14F-4D97-AF65-F5344CB8AC3E}">
        <p14:creationId xmlns:p14="http://schemas.microsoft.com/office/powerpoint/2010/main" val="64787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left)">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556FDFF-2DE1-4867-BD1B-9CCB7C4297FE}" vid="{47B7BB4B-F731-454D-B0A8-3E0BD96D5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F33B9C38AC4CE4EA479709EFE72CE74" ma:contentTypeVersion="20" ma:contentTypeDescription="Create a new document." ma:contentTypeScope="" ma:versionID="1821586fa21bca81330c4fd9d74d2bf9">
  <xsd:schema xmlns:xsd="http://www.w3.org/2001/XMLSchema" xmlns:xs="http://www.w3.org/2001/XMLSchema" xmlns:p="http://schemas.microsoft.com/office/2006/metadata/properties" xmlns:ns2="b331e4c3-ec9c-4b3f-95d7-3234e2185ead" xmlns:ns3="0ebc58e7-bb92-4939-9d60-4c4c400432ba" targetNamespace="http://schemas.microsoft.com/office/2006/metadata/properties" ma:root="true" ma:fieldsID="3e50e021d88f99d063e7620bf9f49089" ns2:_="" ns3:_="">
    <xsd:import namespace="b331e4c3-ec9c-4b3f-95d7-3234e2185ead"/>
    <xsd:import namespace="0ebc58e7-bb92-4939-9d60-4c4c400432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31e4c3-ec9c-4b3f-95d7-3234e2185e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bc58e7-bb92-4939-9d60-4c4c400432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50548C-0AB8-48EB-8271-0C7606893935}">
  <ds:schemaRefs>
    <ds:schemaRef ds:uri="http://purl.org/dc/terms/"/>
    <ds:schemaRef ds:uri="http://schemas.openxmlformats.org/package/2006/metadata/core-properties"/>
    <ds:schemaRef ds:uri="http://purl.org/dc/dcmitype/"/>
    <ds:schemaRef ds:uri="http://schemas.microsoft.com/office/infopath/2007/PartnerControls"/>
    <ds:schemaRef ds:uri="b331e4c3-ec9c-4b3f-95d7-3234e2185ead"/>
    <ds:schemaRef ds:uri="http://purl.org/dc/elements/1.1/"/>
    <ds:schemaRef ds:uri="http://schemas.microsoft.com/office/2006/metadata/properties"/>
    <ds:schemaRef ds:uri="0ebc58e7-bb92-4939-9d60-4c4c400432ba"/>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E8FC9547-4C50-4047-A26E-6A21F8371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31e4c3-ec9c-4b3f-95d7-3234e2185ead"/>
    <ds:schemaRef ds:uri="0ebc58e7-bb92-4939-9d60-4c4c400432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9962AB-1EBC-4151-ADC3-C755101061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Finl Mgt Trng PowerPoint Template</Template>
  <TotalTime>1519</TotalTime>
  <Words>992</Words>
  <Application>Microsoft Office PowerPoint</Application>
  <PresentationFormat>Widescreen</PresentationFormat>
  <Paragraphs>273</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Black</vt:lpstr>
      <vt:lpstr>Calibri</vt:lpstr>
      <vt:lpstr>Calibri Light</vt:lpstr>
      <vt:lpstr>Times New Roman</vt:lpstr>
      <vt:lpstr>Office Theme</vt:lpstr>
      <vt:lpstr>SAP Governance, Risk, and Compliance (GRC)10.1  and RMF Changes and Privacy</vt:lpstr>
      <vt:lpstr>GRC 10.1</vt:lpstr>
      <vt:lpstr>GRC 10.1 New Features</vt:lpstr>
      <vt:lpstr>Role import</vt:lpstr>
      <vt:lpstr>Role Import</vt:lpstr>
      <vt:lpstr>Role Import</vt:lpstr>
      <vt:lpstr>GRC 10.1 New Features</vt:lpstr>
      <vt:lpstr>Copy Request</vt:lpstr>
      <vt:lpstr>Copy Request</vt:lpstr>
      <vt:lpstr>Copy Request</vt:lpstr>
      <vt:lpstr>GRC 10.1 New Processes </vt:lpstr>
      <vt:lpstr>Update User Information</vt:lpstr>
      <vt:lpstr>Update User Information</vt:lpstr>
      <vt:lpstr>Process Issues</vt:lpstr>
      <vt:lpstr>Process Issues</vt:lpstr>
      <vt:lpstr>Process Issues</vt:lpstr>
      <vt:lpstr>Job Aids</vt:lpstr>
      <vt:lpstr>Risk Management Framework RMF Changes</vt:lpstr>
      <vt:lpstr>FY19 Due Dates and New Requirements </vt:lpstr>
      <vt:lpstr> FY19 Due Dates and New Requirements (continued) </vt:lpstr>
      <vt:lpstr>FY19 A&amp;A Process and Requirements </vt:lpstr>
      <vt:lpstr>FY19 A&amp;A Process and Requirements </vt:lpstr>
      <vt:lpstr>Update: NIST 800-37 rev 2</vt:lpstr>
      <vt:lpstr>Update: NIST 800-37 rev 2</vt:lpstr>
      <vt:lpstr>Privacy </vt:lpstr>
      <vt:lpstr>Privacy (Continued) </vt:lpstr>
      <vt:lpstr>Privacy (Continued) </vt:lpstr>
      <vt:lpstr> Privacy (Continued) </vt:lpstr>
      <vt:lpstr>Privacy (Continued) </vt:lpstr>
      <vt:lpstr>Privacy (Continued) </vt:lpstr>
      <vt:lpstr>Privacy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Governance, Risk, and Compliance (GRC)10.1 </dc:title>
  <dc:creator>Financial Management Services</dc:creator>
  <cp:lastModifiedBy>Bailey, Veronica - OCFO-FMS, New Orleans, LA</cp:lastModifiedBy>
  <cp:revision>40</cp:revision>
  <dcterms:created xsi:type="dcterms:W3CDTF">2019-06-06T21:01:20Z</dcterms:created>
  <dcterms:modified xsi:type="dcterms:W3CDTF">2019-08-14T17:29:37Z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0x0101007F33B9C38AC4CE4EA479709EFE72CE74</vt:lpwstr>
  </property>
</Properties>
</file>