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theme/themeOverride1.xml" ContentType="application/vnd.openxmlformats-officedocument.themeOverride+xml"/>
  <Override PartName="/ppt/notesSlides/notesSlide14.xml" ContentType="application/vnd.openxmlformats-officedocument.presentationml.notesSlide+xml"/>
  <Override PartName="/ppt/theme/themeOverride2.xml" ContentType="application/vnd.openxmlformats-officedocument.themeOverr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theme/themeOverride3.xml" ContentType="application/vnd.openxmlformats-officedocument.themeOverride+xml"/>
  <Override PartName="/ppt/notesSlides/notesSlide17.xml" ContentType="application/vnd.openxmlformats-officedocument.presentationml.notesSlide+xml"/>
  <Override PartName="/ppt/theme/themeOverride4.xml" ContentType="application/vnd.openxmlformats-officedocument.themeOverr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theme/themeOverride5.xml" ContentType="application/vnd.openxmlformats-officedocument.themeOverr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theme/themeOverride6.xml" ContentType="application/vnd.openxmlformats-officedocument.themeOverr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4"/>
    <p:sldMasterId id="2147483660" r:id="rId5"/>
  </p:sldMasterIdLst>
  <p:notesMasterIdLst>
    <p:notesMasterId r:id="rId61"/>
  </p:notesMasterIdLst>
  <p:sldIdLst>
    <p:sldId id="262" r:id="rId6"/>
    <p:sldId id="266" r:id="rId7"/>
    <p:sldId id="260" r:id="rId8"/>
    <p:sldId id="2327" r:id="rId9"/>
    <p:sldId id="2328" r:id="rId10"/>
    <p:sldId id="263" r:id="rId11"/>
    <p:sldId id="265" r:id="rId12"/>
    <p:sldId id="291" r:id="rId13"/>
    <p:sldId id="292" r:id="rId14"/>
    <p:sldId id="294" r:id="rId15"/>
    <p:sldId id="312" r:id="rId16"/>
    <p:sldId id="296" r:id="rId17"/>
    <p:sldId id="336" r:id="rId18"/>
    <p:sldId id="298" r:id="rId19"/>
    <p:sldId id="299" r:id="rId20"/>
    <p:sldId id="332" r:id="rId21"/>
    <p:sldId id="350" r:id="rId22"/>
    <p:sldId id="313" r:id="rId23"/>
    <p:sldId id="314" r:id="rId24"/>
    <p:sldId id="315" r:id="rId25"/>
    <p:sldId id="316" r:id="rId26"/>
    <p:sldId id="317" r:id="rId27"/>
    <p:sldId id="318" r:id="rId28"/>
    <p:sldId id="349" r:id="rId29"/>
    <p:sldId id="321" r:id="rId30"/>
    <p:sldId id="300" r:id="rId31"/>
    <p:sldId id="333" r:id="rId32"/>
    <p:sldId id="310" r:id="rId33"/>
    <p:sldId id="2323" r:id="rId34"/>
    <p:sldId id="2325" r:id="rId35"/>
    <p:sldId id="304" r:id="rId36"/>
    <p:sldId id="339" r:id="rId37"/>
    <p:sldId id="338" r:id="rId38"/>
    <p:sldId id="323" r:id="rId39"/>
    <p:sldId id="330" r:id="rId40"/>
    <p:sldId id="347" r:id="rId41"/>
    <p:sldId id="301" r:id="rId42"/>
    <p:sldId id="302" r:id="rId43"/>
    <p:sldId id="303" r:id="rId44"/>
    <p:sldId id="2324" r:id="rId45"/>
    <p:sldId id="334" r:id="rId46"/>
    <p:sldId id="2326" r:id="rId47"/>
    <p:sldId id="348" r:id="rId48"/>
    <p:sldId id="343" r:id="rId49"/>
    <p:sldId id="340" r:id="rId50"/>
    <p:sldId id="341" r:id="rId51"/>
    <p:sldId id="342" r:id="rId52"/>
    <p:sldId id="306" r:id="rId53"/>
    <p:sldId id="344" r:id="rId54"/>
    <p:sldId id="345" r:id="rId55"/>
    <p:sldId id="346" r:id="rId56"/>
    <p:sldId id="305" r:id="rId57"/>
    <p:sldId id="307" r:id="rId58"/>
    <p:sldId id="2322" r:id="rId59"/>
    <p:sldId id="264" r:id="rId6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C057"/>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247D290-16E4-44E7-9936-045FA1728D0E}" v="3" dt="2024-08-01T19:35:19.457"/>
    <p1510:client id="{AC15B1F3-84B0-FC4F-EAB9-95C2F28A81AA}" v="2" dt="2024-08-01T00:13:59.040"/>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7818" autoAdjust="0"/>
    <p:restoredTop sz="86386" autoAdjust="0"/>
  </p:normalViewPr>
  <p:slideViewPr>
    <p:cSldViewPr snapToGrid="0">
      <p:cViewPr varScale="1">
        <p:scale>
          <a:sx n="142" d="100"/>
          <a:sy n="142" d="100"/>
        </p:scale>
        <p:origin x="116" y="68"/>
      </p:cViewPr>
      <p:guideLst/>
    </p:cSldViewPr>
  </p:slideViewPr>
  <p:outlineViewPr>
    <p:cViewPr>
      <p:scale>
        <a:sx n="33" d="100"/>
        <a:sy n="33" d="100"/>
      </p:scale>
      <p:origin x="0" y="-35610"/>
    </p:cViewPr>
  </p:outlineViewPr>
  <p:notesTextViewPr>
    <p:cViewPr>
      <p:scale>
        <a:sx n="1" d="1"/>
        <a:sy n="1" d="1"/>
      </p:scale>
      <p:origin x="0" y="0"/>
    </p:cViewPr>
  </p:notesTextViewPr>
  <p:sorterViewPr>
    <p:cViewPr varScale="1">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1.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slide" Target="slides/slide37.xml"/><Relationship Id="rId47" Type="http://schemas.openxmlformats.org/officeDocument/2006/relationships/slide" Target="slides/slide42.xml"/><Relationship Id="rId50" Type="http://schemas.openxmlformats.org/officeDocument/2006/relationships/slide" Target="slides/slide45.xml"/><Relationship Id="rId55" Type="http://schemas.openxmlformats.org/officeDocument/2006/relationships/slide" Target="slides/slide50.xml"/><Relationship Id="rId63" Type="http://schemas.openxmlformats.org/officeDocument/2006/relationships/viewProps" Target="viewProps.xml"/><Relationship Id="rId7" Type="http://schemas.openxmlformats.org/officeDocument/2006/relationships/slide" Target="slides/slide2.xml"/><Relationship Id="rId2" Type="http://schemas.openxmlformats.org/officeDocument/2006/relationships/customXml" Target="../customXml/item2.xml"/><Relationship Id="rId16" Type="http://schemas.openxmlformats.org/officeDocument/2006/relationships/slide" Target="slides/slide11.xml"/><Relationship Id="rId29" Type="http://schemas.openxmlformats.org/officeDocument/2006/relationships/slide" Target="slides/slide24.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schemas.openxmlformats.org/officeDocument/2006/relationships/slide" Target="slides/slide40.xml"/><Relationship Id="rId53" Type="http://schemas.openxmlformats.org/officeDocument/2006/relationships/slide" Target="slides/slide48.xml"/><Relationship Id="rId58" Type="http://schemas.openxmlformats.org/officeDocument/2006/relationships/slide" Target="slides/slide53.xml"/><Relationship Id="rId66" Type="http://schemas.microsoft.com/office/2015/10/relationships/revisionInfo" Target="revisionInfo.xml"/><Relationship Id="rId5" Type="http://schemas.openxmlformats.org/officeDocument/2006/relationships/slideMaster" Target="slideMasters/slideMaster2.xml"/><Relationship Id="rId61" Type="http://schemas.openxmlformats.org/officeDocument/2006/relationships/notesMaster" Target="notesMasters/notesMaster1.xml"/><Relationship Id="rId19" Type="http://schemas.openxmlformats.org/officeDocument/2006/relationships/slide" Target="slides/slide1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slide" Target="slides/slide38.xml"/><Relationship Id="rId48" Type="http://schemas.openxmlformats.org/officeDocument/2006/relationships/slide" Target="slides/slide43.xml"/><Relationship Id="rId56" Type="http://schemas.openxmlformats.org/officeDocument/2006/relationships/slide" Target="slides/slide51.xml"/><Relationship Id="rId64" Type="http://schemas.openxmlformats.org/officeDocument/2006/relationships/theme" Target="theme/theme1.xml"/><Relationship Id="rId8" Type="http://schemas.openxmlformats.org/officeDocument/2006/relationships/slide" Target="slides/slide3.xml"/><Relationship Id="rId51" Type="http://schemas.openxmlformats.org/officeDocument/2006/relationships/slide" Target="slides/slide46.xml"/><Relationship Id="rId3" Type="http://schemas.openxmlformats.org/officeDocument/2006/relationships/customXml" Target="../customXml/item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slide" Target="slides/slide41.xml"/><Relationship Id="rId59" Type="http://schemas.openxmlformats.org/officeDocument/2006/relationships/slide" Target="slides/slide54.xml"/><Relationship Id="rId20" Type="http://schemas.openxmlformats.org/officeDocument/2006/relationships/slide" Target="slides/slide15.xml"/><Relationship Id="rId41" Type="http://schemas.openxmlformats.org/officeDocument/2006/relationships/slide" Target="slides/slide36.xml"/><Relationship Id="rId54" Type="http://schemas.openxmlformats.org/officeDocument/2006/relationships/slide" Target="slides/slide49.xml"/><Relationship Id="rId62"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openxmlformats.org/officeDocument/2006/relationships/slide" Target="slides/slide44.xml"/><Relationship Id="rId57" Type="http://schemas.openxmlformats.org/officeDocument/2006/relationships/slide" Target="slides/slide52.xml"/><Relationship Id="rId10" Type="http://schemas.openxmlformats.org/officeDocument/2006/relationships/slide" Target="slides/slide5.xml"/><Relationship Id="rId31" Type="http://schemas.openxmlformats.org/officeDocument/2006/relationships/slide" Target="slides/slide26.xml"/><Relationship Id="rId44" Type="http://schemas.openxmlformats.org/officeDocument/2006/relationships/slide" Target="slides/slide39.xml"/><Relationship Id="rId52" Type="http://schemas.openxmlformats.org/officeDocument/2006/relationships/slide" Target="slides/slide47.xml"/><Relationship Id="rId60" Type="http://schemas.openxmlformats.org/officeDocument/2006/relationships/slide" Target="slides/slide55.xml"/><Relationship Id="rId65"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4.xml"/><Relationship Id="rId13" Type="http://schemas.openxmlformats.org/officeDocument/2006/relationships/slide" Target="slides/slide8.xml"/><Relationship Id="rId18" Type="http://schemas.openxmlformats.org/officeDocument/2006/relationships/slide" Target="slides/slide13.xml"/><Relationship Id="rId39" Type="http://schemas.openxmlformats.org/officeDocument/2006/relationships/slide" Target="slides/slide3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E2436B5-4592-4836-9549-257F0DC08EE7}" type="datetimeFigureOut">
              <a:rPr lang="en-US" smtClean="0"/>
              <a:t>8/27/2024</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956A438-CDA4-48A5-B2EE-AA3E04398BE5}" type="slidenum">
              <a:rPr lang="en-US" smtClean="0"/>
              <a:t>‹#›</a:t>
            </a:fld>
            <a:endParaRPr lang="en-US" dirty="0"/>
          </a:p>
        </p:txBody>
      </p:sp>
    </p:spTree>
    <p:extLst>
      <p:ext uri="{BB962C8B-B14F-4D97-AF65-F5344CB8AC3E}">
        <p14:creationId xmlns:p14="http://schemas.microsoft.com/office/powerpoint/2010/main" val="179464364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956A438-CDA4-48A5-B2EE-AA3E04398BE5}" type="slidenum">
              <a:rPr lang="en-US" smtClean="0"/>
              <a:t>1</a:t>
            </a:fld>
            <a:endParaRPr lang="en-US" dirty="0"/>
          </a:p>
        </p:txBody>
      </p:sp>
    </p:spTree>
    <p:extLst>
      <p:ext uri="{BB962C8B-B14F-4D97-AF65-F5344CB8AC3E}">
        <p14:creationId xmlns:p14="http://schemas.microsoft.com/office/powerpoint/2010/main" val="105642194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cs typeface="Calibri"/>
            </a:endParaRPr>
          </a:p>
        </p:txBody>
      </p:sp>
      <p:sp>
        <p:nvSpPr>
          <p:cNvPr id="4" name="Slide Number Placeholder 3"/>
          <p:cNvSpPr>
            <a:spLocks noGrp="1"/>
          </p:cNvSpPr>
          <p:nvPr>
            <p:ph type="sldNum" sz="quarter" idx="5"/>
          </p:nvPr>
        </p:nvSpPr>
        <p:spPr/>
        <p:txBody>
          <a:bodyPr/>
          <a:lstStyle/>
          <a:p>
            <a:fld id="{5956A438-CDA4-48A5-B2EE-AA3E04398BE5}" type="slidenum">
              <a:rPr lang="en-US" smtClean="0"/>
              <a:t>12</a:t>
            </a:fld>
            <a:endParaRPr lang="en-US" dirty="0"/>
          </a:p>
        </p:txBody>
      </p:sp>
    </p:spTree>
    <p:extLst>
      <p:ext uri="{BB962C8B-B14F-4D97-AF65-F5344CB8AC3E}">
        <p14:creationId xmlns:p14="http://schemas.microsoft.com/office/powerpoint/2010/main" val="422296261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endParaRPr lang="en-US" dirty="0">
              <a:cs typeface="Calibri"/>
            </a:endParaRPr>
          </a:p>
        </p:txBody>
      </p:sp>
      <p:sp>
        <p:nvSpPr>
          <p:cNvPr id="4" name="Slide Number Placeholder 3"/>
          <p:cNvSpPr>
            <a:spLocks noGrp="1"/>
          </p:cNvSpPr>
          <p:nvPr>
            <p:ph type="sldNum" sz="quarter" idx="5"/>
          </p:nvPr>
        </p:nvSpPr>
        <p:spPr/>
        <p:txBody>
          <a:bodyPr/>
          <a:lstStyle/>
          <a:p>
            <a:fld id="{5956A438-CDA4-48A5-B2EE-AA3E04398BE5}" type="slidenum">
              <a:rPr lang="en-US" smtClean="0"/>
              <a:t>13</a:t>
            </a:fld>
            <a:endParaRPr lang="en-US" dirty="0"/>
          </a:p>
        </p:txBody>
      </p:sp>
    </p:spTree>
    <p:extLst>
      <p:ext uri="{BB962C8B-B14F-4D97-AF65-F5344CB8AC3E}">
        <p14:creationId xmlns:p14="http://schemas.microsoft.com/office/powerpoint/2010/main" val="318392600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956A438-CDA4-48A5-B2EE-AA3E04398BE5}" type="slidenum">
              <a:rPr lang="en-US" smtClean="0"/>
              <a:t>14</a:t>
            </a:fld>
            <a:endParaRPr lang="en-US" dirty="0"/>
          </a:p>
        </p:txBody>
      </p:sp>
    </p:spTree>
    <p:extLst>
      <p:ext uri="{BB962C8B-B14F-4D97-AF65-F5344CB8AC3E}">
        <p14:creationId xmlns:p14="http://schemas.microsoft.com/office/powerpoint/2010/main" val="318062940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cs typeface="Calibri"/>
            </a:endParaRPr>
          </a:p>
          <a:p>
            <a:endParaRPr lang="en-US" dirty="0">
              <a:cs typeface="Calibri"/>
            </a:endParaRPr>
          </a:p>
        </p:txBody>
      </p:sp>
      <p:sp>
        <p:nvSpPr>
          <p:cNvPr id="4" name="Slide Number Placeholder 3"/>
          <p:cNvSpPr>
            <a:spLocks noGrp="1"/>
          </p:cNvSpPr>
          <p:nvPr>
            <p:ph type="sldNum" sz="quarter" idx="5"/>
          </p:nvPr>
        </p:nvSpPr>
        <p:spPr/>
        <p:txBody>
          <a:bodyPr/>
          <a:lstStyle/>
          <a:p>
            <a:fld id="{5956A438-CDA4-48A5-B2EE-AA3E04398BE5}" type="slidenum">
              <a:rPr lang="en-US" smtClean="0"/>
              <a:t>15</a:t>
            </a:fld>
            <a:endParaRPr lang="en-US" dirty="0"/>
          </a:p>
        </p:txBody>
      </p:sp>
    </p:spTree>
    <p:extLst>
      <p:ext uri="{BB962C8B-B14F-4D97-AF65-F5344CB8AC3E}">
        <p14:creationId xmlns:p14="http://schemas.microsoft.com/office/powerpoint/2010/main" val="12502747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cs typeface="Calibri"/>
            </a:endParaRPr>
          </a:p>
          <a:p>
            <a:endParaRPr lang="en-US" dirty="0"/>
          </a:p>
        </p:txBody>
      </p:sp>
      <p:sp>
        <p:nvSpPr>
          <p:cNvPr id="4" name="Slide Number Placeholder 3"/>
          <p:cNvSpPr>
            <a:spLocks noGrp="1"/>
          </p:cNvSpPr>
          <p:nvPr>
            <p:ph type="sldNum" sz="quarter" idx="5"/>
          </p:nvPr>
        </p:nvSpPr>
        <p:spPr/>
        <p:txBody>
          <a:bodyPr/>
          <a:lstStyle/>
          <a:p>
            <a:fld id="{5956A438-CDA4-48A5-B2EE-AA3E04398BE5}" type="slidenum">
              <a:rPr lang="en-US" smtClean="0"/>
              <a:t>16</a:t>
            </a:fld>
            <a:endParaRPr lang="en-US" dirty="0"/>
          </a:p>
        </p:txBody>
      </p:sp>
    </p:spTree>
    <p:extLst>
      <p:ext uri="{BB962C8B-B14F-4D97-AF65-F5344CB8AC3E}">
        <p14:creationId xmlns:p14="http://schemas.microsoft.com/office/powerpoint/2010/main" val="237798976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cs typeface="Calibri"/>
            </a:endParaRPr>
          </a:p>
          <a:p>
            <a:endParaRPr lang="en-US" dirty="0"/>
          </a:p>
        </p:txBody>
      </p:sp>
      <p:sp>
        <p:nvSpPr>
          <p:cNvPr id="4" name="Slide Number Placeholder 3"/>
          <p:cNvSpPr>
            <a:spLocks noGrp="1"/>
          </p:cNvSpPr>
          <p:nvPr>
            <p:ph type="sldNum" sz="quarter" idx="5"/>
          </p:nvPr>
        </p:nvSpPr>
        <p:spPr/>
        <p:txBody>
          <a:bodyPr/>
          <a:lstStyle/>
          <a:p>
            <a:fld id="{5956A438-CDA4-48A5-B2EE-AA3E04398BE5}" type="slidenum">
              <a:rPr lang="en-US" smtClean="0"/>
              <a:t>17</a:t>
            </a:fld>
            <a:endParaRPr lang="en-US" dirty="0"/>
          </a:p>
        </p:txBody>
      </p:sp>
    </p:spTree>
    <p:extLst>
      <p:ext uri="{BB962C8B-B14F-4D97-AF65-F5344CB8AC3E}">
        <p14:creationId xmlns:p14="http://schemas.microsoft.com/office/powerpoint/2010/main" val="292449834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956A438-CDA4-48A5-B2EE-AA3E04398BE5}" type="slidenum">
              <a:rPr lang="en-US" smtClean="0"/>
              <a:t>18</a:t>
            </a:fld>
            <a:endParaRPr lang="en-US" dirty="0"/>
          </a:p>
        </p:txBody>
      </p:sp>
    </p:spTree>
    <p:extLst>
      <p:ext uri="{BB962C8B-B14F-4D97-AF65-F5344CB8AC3E}">
        <p14:creationId xmlns:p14="http://schemas.microsoft.com/office/powerpoint/2010/main" val="290092618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956A438-CDA4-48A5-B2EE-AA3E04398BE5}" type="slidenum">
              <a:rPr lang="en-US" smtClean="0"/>
              <a:t>19</a:t>
            </a:fld>
            <a:endParaRPr lang="en-US" dirty="0"/>
          </a:p>
        </p:txBody>
      </p:sp>
    </p:spTree>
    <p:extLst>
      <p:ext uri="{BB962C8B-B14F-4D97-AF65-F5344CB8AC3E}">
        <p14:creationId xmlns:p14="http://schemas.microsoft.com/office/powerpoint/2010/main" val="417695918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956A438-CDA4-48A5-B2EE-AA3E04398BE5}" type="slidenum">
              <a:rPr lang="en-US" smtClean="0"/>
              <a:t>20</a:t>
            </a:fld>
            <a:endParaRPr lang="en-US" dirty="0"/>
          </a:p>
        </p:txBody>
      </p:sp>
    </p:spTree>
    <p:extLst>
      <p:ext uri="{BB962C8B-B14F-4D97-AF65-F5344CB8AC3E}">
        <p14:creationId xmlns:p14="http://schemas.microsoft.com/office/powerpoint/2010/main" val="44972808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956A438-CDA4-48A5-B2EE-AA3E04398BE5}" type="slidenum">
              <a:rPr lang="en-US" smtClean="0"/>
              <a:t>21</a:t>
            </a:fld>
            <a:endParaRPr lang="en-US" dirty="0"/>
          </a:p>
        </p:txBody>
      </p:sp>
    </p:spTree>
    <p:extLst>
      <p:ext uri="{BB962C8B-B14F-4D97-AF65-F5344CB8AC3E}">
        <p14:creationId xmlns:p14="http://schemas.microsoft.com/office/powerpoint/2010/main" val="55748017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956A438-CDA4-48A5-B2EE-AA3E04398BE5}" type="slidenum">
              <a:rPr lang="en-US" smtClean="0"/>
              <a:t>2</a:t>
            </a:fld>
            <a:endParaRPr lang="en-US" dirty="0"/>
          </a:p>
        </p:txBody>
      </p:sp>
    </p:spTree>
    <p:extLst>
      <p:ext uri="{BB962C8B-B14F-4D97-AF65-F5344CB8AC3E}">
        <p14:creationId xmlns:p14="http://schemas.microsoft.com/office/powerpoint/2010/main" val="271417574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956A438-CDA4-48A5-B2EE-AA3E04398BE5}" type="slidenum">
              <a:rPr lang="en-US" smtClean="0"/>
              <a:t>22</a:t>
            </a:fld>
            <a:endParaRPr lang="en-US" dirty="0"/>
          </a:p>
        </p:txBody>
      </p:sp>
    </p:spTree>
    <p:extLst>
      <p:ext uri="{BB962C8B-B14F-4D97-AF65-F5344CB8AC3E}">
        <p14:creationId xmlns:p14="http://schemas.microsoft.com/office/powerpoint/2010/main" val="58866934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956A438-CDA4-48A5-B2EE-AA3E04398BE5}" type="slidenum">
              <a:rPr lang="en-US" smtClean="0"/>
              <a:t>23</a:t>
            </a:fld>
            <a:endParaRPr lang="en-US" dirty="0"/>
          </a:p>
        </p:txBody>
      </p:sp>
    </p:spTree>
    <p:extLst>
      <p:ext uri="{BB962C8B-B14F-4D97-AF65-F5344CB8AC3E}">
        <p14:creationId xmlns:p14="http://schemas.microsoft.com/office/powerpoint/2010/main" val="84048766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956A438-CDA4-48A5-B2EE-AA3E04398BE5}" type="slidenum">
              <a:rPr lang="en-US" smtClean="0"/>
              <a:t>24</a:t>
            </a:fld>
            <a:endParaRPr lang="en-US" dirty="0"/>
          </a:p>
        </p:txBody>
      </p:sp>
    </p:spTree>
    <p:extLst>
      <p:ext uri="{BB962C8B-B14F-4D97-AF65-F5344CB8AC3E}">
        <p14:creationId xmlns:p14="http://schemas.microsoft.com/office/powerpoint/2010/main" val="44174235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956A438-CDA4-48A5-B2EE-AA3E04398BE5}" type="slidenum">
              <a:rPr lang="en-US" smtClean="0"/>
              <a:t>25</a:t>
            </a:fld>
            <a:endParaRPr lang="en-US" dirty="0"/>
          </a:p>
        </p:txBody>
      </p:sp>
    </p:spTree>
    <p:extLst>
      <p:ext uri="{BB962C8B-B14F-4D97-AF65-F5344CB8AC3E}">
        <p14:creationId xmlns:p14="http://schemas.microsoft.com/office/powerpoint/2010/main" val="72102601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956A438-CDA4-48A5-B2EE-AA3E04398BE5}" type="slidenum">
              <a:rPr lang="en-US" smtClean="0"/>
              <a:t>26</a:t>
            </a:fld>
            <a:endParaRPr lang="en-US" dirty="0"/>
          </a:p>
        </p:txBody>
      </p:sp>
    </p:spTree>
    <p:extLst>
      <p:ext uri="{BB962C8B-B14F-4D97-AF65-F5344CB8AC3E}">
        <p14:creationId xmlns:p14="http://schemas.microsoft.com/office/powerpoint/2010/main" val="376671986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956A438-CDA4-48A5-B2EE-AA3E04398BE5}" type="slidenum">
              <a:rPr lang="en-US" smtClean="0"/>
              <a:t>28</a:t>
            </a:fld>
            <a:endParaRPr lang="en-US" dirty="0"/>
          </a:p>
        </p:txBody>
      </p:sp>
    </p:spTree>
    <p:extLst>
      <p:ext uri="{BB962C8B-B14F-4D97-AF65-F5344CB8AC3E}">
        <p14:creationId xmlns:p14="http://schemas.microsoft.com/office/powerpoint/2010/main" val="236534309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956A438-CDA4-48A5-B2EE-AA3E04398BE5}" type="slidenum">
              <a:rPr lang="en-US" smtClean="0"/>
              <a:t>29</a:t>
            </a:fld>
            <a:endParaRPr lang="en-US" dirty="0"/>
          </a:p>
        </p:txBody>
      </p:sp>
    </p:spTree>
    <p:extLst>
      <p:ext uri="{BB962C8B-B14F-4D97-AF65-F5344CB8AC3E}">
        <p14:creationId xmlns:p14="http://schemas.microsoft.com/office/powerpoint/2010/main" val="3347320025"/>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956A438-CDA4-48A5-B2EE-AA3E04398BE5}" type="slidenum">
              <a:rPr lang="en-US" smtClean="0"/>
              <a:t>30</a:t>
            </a:fld>
            <a:endParaRPr lang="en-US" dirty="0"/>
          </a:p>
        </p:txBody>
      </p:sp>
    </p:spTree>
    <p:extLst>
      <p:ext uri="{BB962C8B-B14F-4D97-AF65-F5344CB8AC3E}">
        <p14:creationId xmlns:p14="http://schemas.microsoft.com/office/powerpoint/2010/main" val="4156970005"/>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956A438-CDA4-48A5-B2EE-AA3E04398BE5}" type="slidenum">
              <a:rPr lang="en-US" smtClean="0"/>
              <a:t>31</a:t>
            </a:fld>
            <a:endParaRPr lang="en-US" dirty="0"/>
          </a:p>
        </p:txBody>
      </p:sp>
    </p:spTree>
    <p:extLst>
      <p:ext uri="{BB962C8B-B14F-4D97-AF65-F5344CB8AC3E}">
        <p14:creationId xmlns:p14="http://schemas.microsoft.com/office/powerpoint/2010/main" val="2107952969"/>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cs typeface="Calibri"/>
            </a:endParaRPr>
          </a:p>
        </p:txBody>
      </p:sp>
      <p:sp>
        <p:nvSpPr>
          <p:cNvPr id="4" name="Slide Number Placeholder 3"/>
          <p:cNvSpPr>
            <a:spLocks noGrp="1"/>
          </p:cNvSpPr>
          <p:nvPr>
            <p:ph type="sldNum" sz="quarter" idx="5"/>
          </p:nvPr>
        </p:nvSpPr>
        <p:spPr/>
        <p:txBody>
          <a:bodyPr/>
          <a:lstStyle/>
          <a:p>
            <a:fld id="{5956A438-CDA4-48A5-B2EE-AA3E04398BE5}" type="slidenum">
              <a:rPr lang="en-US" smtClean="0"/>
              <a:t>32</a:t>
            </a:fld>
            <a:endParaRPr lang="en-US" dirty="0"/>
          </a:p>
        </p:txBody>
      </p:sp>
    </p:spTree>
    <p:extLst>
      <p:ext uri="{BB962C8B-B14F-4D97-AF65-F5344CB8AC3E}">
        <p14:creationId xmlns:p14="http://schemas.microsoft.com/office/powerpoint/2010/main" val="285393152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956A438-CDA4-48A5-B2EE-AA3E04398BE5}" type="slidenum">
              <a:rPr lang="en-US" smtClean="0"/>
              <a:t>3</a:t>
            </a:fld>
            <a:endParaRPr lang="en-US" dirty="0"/>
          </a:p>
        </p:txBody>
      </p:sp>
    </p:spTree>
    <p:extLst>
      <p:ext uri="{BB962C8B-B14F-4D97-AF65-F5344CB8AC3E}">
        <p14:creationId xmlns:p14="http://schemas.microsoft.com/office/powerpoint/2010/main" val="2763130066"/>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956A438-CDA4-48A5-B2EE-AA3E04398BE5}" type="slidenum">
              <a:rPr lang="en-US" smtClean="0"/>
              <a:t>33</a:t>
            </a:fld>
            <a:endParaRPr lang="en-US" dirty="0"/>
          </a:p>
        </p:txBody>
      </p:sp>
    </p:spTree>
    <p:extLst>
      <p:ext uri="{BB962C8B-B14F-4D97-AF65-F5344CB8AC3E}">
        <p14:creationId xmlns:p14="http://schemas.microsoft.com/office/powerpoint/2010/main" val="4249195718"/>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956A438-CDA4-48A5-B2EE-AA3E04398BE5}" type="slidenum">
              <a:rPr lang="en-US" smtClean="0"/>
              <a:t>34</a:t>
            </a:fld>
            <a:endParaRPr lang="en-US" dirty="0"/>
          </a:p>
        </p:txBody>
      </p:sp>
    </p:spTree>
    <p:extLst>
      <p:ext uri="{BB962C8B-B14F-4D97-AF65-F5344CB8AC3E}">
        <p14:creationId xmlns:p14="http://schemas.microsoft.com/office/powerpoint/2010/main" val="2178561062"/>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cs typeface="Calibri"/>
            </a:endParaRPr>
          </a:p>
          <a:p>
            <a:endParaRPr lang="en-US" dirty="0">
              <a:cs typeface="Calibri"/>
            </a:endParaRPr>
          </a:p>
        </p:txBody>
      </p:sp>
      <p:sp>
        <p:nvSpPr>
          <p:cNvPr id="4" name="Slide Number Placeholder 3"/>
          <p:cNvSpPr>
            <a:spLocks noGrp="1"/>
          </p:cNvSpPr>
          <p:nvPr>
            <p:ph type="sldNum" sz="quarter" idx="5"/>
          </p:nvPr>
        </p:nvSpPr>
        <p:spPr/>
        <p:txBody>
          <a:bodyPr/>
          <a:lstStyle/>
          <a:p>
            <a:fld id="{5956A438-CDA4-48A5-B2EE-AA3E04398BE5}" type="slidenum">
              <a:rPr lang="en-US" smtClean="0"/>
              <a:t>35</a:t>
            </a:fld>
            <a:endParaRPr lang="en-US" dirty="0"/>
          </a:p>
        </p:txBody>
      </p:sp>
    </p:spTree>
    <p:extLst>
      <p:ext uri="{BB962C8B-B14F-4D97-AF65-F5344CB8AC3E}">
        <p14:creationId xmlns:p14="http://schemas.microsoft.com/office/powerpoint/2010/main" val="2322882497"/>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956A438-CDA4-48A5-B2EE-AA3E04398BE5}" type="slidenum">
              <a:rPr lang="en-US" smtClean="0"/>
              <a:t>36</a:t>
            </a:fld>
            <a:endParaRPr lang="en-US" dirty="0"/>
          </a:p>
        </p:txBody>
      </p:sp>
    </p:spTree>
    <p:extLst>
      <p:ext uri="{BB962C8B-B14F-4D97-AF65-F5344CB8AC3E}">
        <p14:creationId xmlns:p14="http://schemas.microsoft.com/office/powerpoint/2010/main" val="1034030768"/>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956A438-CDA4-48A5-B2EE-AA3E04398BE5}" type="slidenum">
              <a:rPr lang="en-US" smtClean="0"/>
              <a:t>37</a:t>
            </a:fld>
            <a:endParaRPr lang="en-US" dirty="0"/>
          </a:p>
        </p:txBody>
      </p:sp>
    </p:spTree>
    <p:extLst>
      <p:ext uri="{BB962C8B-B14F-4D97-AF65-F5344CB8AC3E}">
        <p14:creationId xmlns:p14="http://schemas.microsoft.com/office/powerpoint/2010/main" val="1503427767"/>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956A438-CDA4-48A5-B2EE-AA3E04398BE5}" type="slidenum">
              <a:rPr lang="en-US" smtClean="0"/>
              <a:t>38</a:t>
            </a:fld>
            <a:endParaRPr lang="en-US" dirty="0"/>
          </a:p>
        </p:txBody>
      </p:sp>
    </p:spTree>
    <p:extLst>
      <p:ext uri="{BB962C8B-B14F-4D97-AF65-F5344CB8AC3E}">
        <p14:creationId xmlns:p14="http://schemas.microsoft.com/office/powerpoint/2010/main" val="640993317"/>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956A438-CDA4-48A5-B2EE-AA3E04398BE5}" type="slidenum">
              <a:rPr lang="en-US" smtClean="0"/>
              <a:t>39</a:t>
            </a:fld>
            <a:endParaRPr lang="en-US" dirty="0"/>
          </a:p>
        </p:txBody>
      </p:sp>
    </p:spTree>
    <p:extLst>
      <p:ext uri="{BB962C8B-B14F-4D97-AF65-F5344CB8AC3E}">
        <p14:creationId xmlns:p14="http://schemas.microsoft.com/office/powerpoint/2010/main" val="3463029045"/>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956A438-CDA4-48A5-B2EE-AA3E04398BE5}" type="slidenum">
              <a:rPr lang="en-US" smtClean="0"/>
              <a:t>40</a:t>
            </a:fld>
            <a:endParaRPr lang="en-US" dirty="0"/>
          </a:p>
        </p:txBody>
      </p:sp>
    </p:spTree>
    <p:extLst>
      <p:ext uri="{BB962C8B-B14F-4D97-AF65-F5344CB8AC3E}">
        <p14:creationId xmlns:p14="http://schemas.microsoft.com/office/powerpoint/2010/main" val="688447321"/>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956A438-CDA4-48A5-B2EE-AA3E04398BE5}" type="slidenum">
              <a:rPr lang="en-US" smtClean="0"/>
              <a:t>41</a:t>
            </a:fld>
            <a:endParaRPr lang="en-US" dirty="0"/>
          </a:p>
        </p:txBody>
      </p:sp>
    </p:spTree>
    <p:extLst>
      <p:ext uri="{BB962C8B-B14F-4D97-AF65-F5344CB8AC3E}">
        <p14:creationId xmlns:p14="http://schemas.microsoft.com/office/powerpoint/2010/main" val="3921018464"/>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956A438-CDA4-48A5-B2EE-AA3E04398BE5}" type="slidenum">
              <a:rPr lang="en-US" smtClean="0"/>
              <a:t>42</a:t>
            </a:fld>
            <a:endParaRPr lang="en-US" dirty="0"/>
          </a:p>
        </p:txBody>
      </p:sp>
    </p:spTree>
    <p:extLst>
      <p:ext uri="{BB962C8B-B14F-4D97-AF65-F5344CB8AC3E}">
        <p14:creationId xmlns:p14="http://schemas.microsoft.com/office/powerpoint/2010/main" val="357242782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cs typeface="Calibri"/>
            </a:endParaRPr>
          </a:p>
        </p:txBody>
      </p:sp>
      <p:sp>
        <p:nvSpPr>
          <p:cNvPr id="4" name="Slide Number Placeholder 3"/>
          <p:cNvSpPr>
            <a:spLocks noGrp="1"/>
          </p:cNvSpPr>
          <p:nvPr>
            <p:ph type="sldNum" sz="quarter" idx="5"/>
          </p:nvPr>
        </p:nvSpPr>
        <p:spPr/>
        <p:txBody>
          <a:bodyPr/>
          <a:lstStyle/>
          <a:p>
            <a:fld id="{5956A438-CDA4-48A5-B2EE-AA3E04398BE5}" type="slidenum">
              <a:rPr lang="en-US" smtClean="0"/>
              <a:t>6</a:t>
            </a:fld>
            <a:endParaRPr lang="en-US" dirty="0"/>
          </a:p>
        </p:txBody>
      </p:sp>
    </p:spTree>
    <p:extLst>
      <p:ext uri="{BB962C8B-B14F-4D97-AF65-F5344CB8AC3E}">
        <p14:creationId xmlns:p14="http://schemas.microsoft.com/office/powerpoint/2010/main" val="2075924085"/>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956A438-CDA4-48A5-B2EE-AA3E04398BE5}" type="slidenum">
              <a:rPr lang="en-US" smtClean="0"/>
              <a:t>43</a:t>
            </a:fld>
            <a:endParaRPr lang="en-US" dirty="0"/>
          </a:p>
        </p:txBody>
      </p:sp>
    </p:spTree>
    <p:extLst>
      <p:ext uri="{BB962C8B-B14F-4D97-AF65-F5344CB8AC3E}">
        <p14:creationId xmlns:p14="http://schemas.microsoft.com/office/powerpoint/2010/main" val="194576952"/>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endParaRPr lang="en-US" dirty="0">
              <a:cs typeface="Calibri"/>
            </a:endParaRPr>
          </a:p>
        </p:txBody>
      </p:sp>
      <p:sp>
        <p:nvSpPr>
          <p:cNvPr id="4" name="Slide Number Placeholder 3"/>
          <p:cNvSpPr>
            <a:spLocks noGrp="1"/>
          </p:cNvSpPr>
          <p:nvPr>
            <p:ph type="sldNum" sz="quarter" idx="5"/>
          </p:nvPr>
        </p:nvSpPr>
        <p:spPr/>
        <p:txBody>
          <a:bodyPr/>
          <a:lstStyle/>
          <a:p>
            <a:fld id="{5956A438-CDA4-48A5-B2EE-AA3E04398BE5}" type="slidenum">
              <a:rPr lang="en-US" smtClean="0"/>
              <a:t>44</a:t>
            </a:fld>
            <a:endParaRPr lang="en-US" dirty="0"/>
          </a:p>
        </p:txBody>
      </p:sp>
    </p:spTree>
    <p:extLst>
      <p:ext uri="{BB962C8B-B14F-4D97-AF65-F5344CB8AC3E}">
        <p14:creationId xmlns:p14="http://schemas.microsoft.com/office/powerpoint/2010/main" val="538216706"/>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956A438-CDA4-48A5-B2EE-AA3E04398BE5}" type="slidenum">
              <a:rPr lang="en-US" smtClean="0"/>
              <a:t>45</a:t>
            </a:fld>
            <a:endParaRPr lang="en-US" dirty="0"/>
          </a:p>
        </p:txBody>
      </p:sp>
    </p:spTree>
    <p:extLst>
      <p:ext uri="{BB962C8B-B14F-4D97-AF65-F5344CB8AC3E}">
        <p14:creationId xmlns:p14="http://schemas.microsoft.com/office/powerpoint/2010/main" val="2406714601"/>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956A438-CDA4-48A5-B2EE-AA3E04398BE5}" type="slidenum">
              <a:rPr lang="en-US" smtClean="0"/>
              <a:t>46</a:t>
            </a:fld>
            <a:endParaRPr lang="en-US" dirty="0"/>
          </a:p>
        </p:txBody>
      </p:sp>
    </p:spTree>
    <p:extLst>
      <p:ext uri="{BB962C8B-B14F-4D97-AF65-F5344CB8AC3E}">
        <p14:creationId xmlns:p14="http://schemas.microsoft.com/office/powerpoint/2010/main" val="1231619320"/>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956A438-CDA4-48A5-B2EE-AA3E04398BE5}" type="slidenum">
              <a:rPr lang="en-US" smtClean="0"/>
              <a:t>47</a:t>
            </a:fld>
            <a:endParaRPr lang="en-US" dirty="0"/>
          </a:p>
        </p:txBody>
      </p:sp>
    </p:spTree>
    <p:extLst>
      <p:ext uri="{BB962C8B-B14F-4D97-AF65-F5344CB8AC3E}">
        <p14:creationId xmlns:p14="http://schemas.microsoft.com/office/powerpoint/2010/main" val="365305297"/>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1" indent="0">
              <a:lnSpc>
                <a:spcPct val="110000"/>
              </a:lnSpc>
              <a:buNone/>
            </a:pPr>
            <a:endParaRPr lang="en-US" dirty="0">
              <a:cs typeface="Calibri"/>
            </a:endParaRPr>
          </a:p>
        </p:txBody>
      </p:sp>
      <p:sp>
        <p:nvSpPr>
          <p:cNvPr id="4" name="Slide Number Placeholder 3"/>
          <p:cNvSpPr>
            <a:spLocks noGrp="1"/>
          </p:cNvSpPr>
          <p:nvPr>
            <p:ph type="sldNum" sz="quarter" idx="5"/>
          </p:nvPr>
        </p:nvSpPr>
        <p:spPr/>
        <p:txBody>
          <a:bodyPr/>
          <a:lstStyle/>
          <a:p>
            <a:fld id="{5956A438-CDA4-48A5-B2EE-AA3E04398BE5}" type="slidenum">
              <a:rPr lang="en-US" smtClean="0"/>
              <a:t>48</a:t>
            </a:fld>
            <a:endParaRPr lang="en-US" dirty="0"/>
          </a:p>
        </p:txBody>
      </p:sp>
    </p:spTree>
    <p:extLst>
      <p:ext uri="{BB962C8B-B14F-4D97-AF65-F5344CB8AC3E}">
        <p14:creationId xmlns:p14="http://schemas.microsoft.com/office/powerpoint/2010/main" val="3794991149"/>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 </a:t>
            </a:r>
          </a:p>
          <a:p>
            <a:endParaRPr lang="en-US" dirty="0">
              <a:cs typeface="Calibri"/>
            </a:endParaRPr>
          </a:p>
        </p:txBody>
      </p:sp>
      <p:sp>
        <p:nvSpPr>
          <p:cNvPr id="4" name="Slide Number Placeholder 3"/>
          <p:cNvSpPr>
            <a:spLocks noGrp="1"/>
          </p:cNvSpPr>
          <p:nvPr>
            <p:ph type="sldNum" sz="quarter" idx="5"/>
          </p:nvPr>
        </p:nvSpPr>
        <p:spPr/>
        <p:txBody>
          <a:bodyPr/>
          <a:lstStyle/>
          <a:p>
            <a:fld id="{5956A438-CDA4-48A5-B2EE-AA3E04398BE5}" type="slidenum">
              <a:rPr lang="en-US" smtClean="0"/>
              <a:t>49</a:t>
            </a:fld>
            <a:endParaRPr lang="en-US" dirty="0"/>
          </a:p>
        </p:txBody>
      </p:sp>
    </p:spTree>
    <p:extLst>
      <p:ext uri="{BB962C8B-B14F-4D97-AF65-F5344CB8AC3E}">
        <p14:creationId xmlns:p14="http://schemas.microsoft.com/office/powerpoint/2010/main" val="2448662410"/>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cs typeface="Calibri"/>
            </a:endParaRPr>
          </a:p>
        </p:txBody>
      </p:sp>
      <p:sp>
        <p:nvSpPr>
          <p:cNvPr id="4" name="Slide Number Placeholder 3"/>
          <p:cNvSpPr>
            <a:spLocks noGrp="1"/>
          </p:cNvSpPr>
          <p:nvPr>
            <p:ph type="sldNum" sz="quarter" idx="5"/>
          </p:nvPr>
        </p:nvSpPr>
        <p:spPr/>
        <p:txBody>
          <a:bodyPr/>
          <a:lstStyle/>
          <a:p>
            <a:fld id="{5956A438-CDA4-48A5-B2EE-AA3E04398BE5}" type="slidenum">
              <a:rPr lang="en-US" smtClean="0"/>
              <a:t>50</a:t>
            </a:fld>
            <a:endParaRPr lang="en-US" dirty="0"/>
          </a:p>
        </p:txBody>
      </p:sp>
    </p:spTree>
    <p:extLst>
      <p:ext uri="{BB962C8B-B14F-4D97-AF65-F5344CB8AC3E}">
        <p14:creationId xmlns:p14="http://schemas.microsoft.com/office/powerpoint/2010/main" val="2728784445"/>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cs typeface="Calibri"/>
            </a:endParaRPr>
          </a:p>
          <a:p>
            <a:endParaRPr lang="en-US" dirty="0">
              <a:cs typeface="Calibri"/>
            </a:endParaRPr>
          </a:p>
        </p:txBody>
      </p:sp>
      <p:sp>
        <p:nvSpPr>
          <p:cNvPr id="4" name="Slide Number Placeholder 3"/>
          <p:cNvSpPr>
            <a:spLocks noGrp="1"/>
          </p:cNvSpPr>
          <p:nvPr>
            <p:ph type="sldNum" sz="quarter" idx="5"/>
          </p:nvPr>
        </p:nvSpPr>
        <p:spPr/>
        <p:txBody>
          <a:bodyPr/>
          <a:lstStyle/>
          <a:p>
            <a:fld id="{5956A438-CDA4-48A5-B2EE-AA3E04398BE5}" type="slidenum">
              <a:rPr lang="en-US" smtClean="0"/>
              <a:t>51</a:t>
            </a:fld>
            <a:endParaRPr lang="en-US" dirty="0"/>
          </a:p>
        </p:txBody>
      </p:sp>
    </p:spTree>
    <p:extLst>
      <p:ext uri="{BB962C8B-B14F-4D97-AF65-F5344CB8AC3E}">
        <p14:creationId xmlns:p14="http://schemas.microsoft.com/office/powerpoint/2010/main" val="219469251"/>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cs typeface="Calibri"/>
            </a:endParaRPr>
          </a:p>
        </p:txBody>
      </p:sp>
      <p:sp>
        <p:nvSpPr>
          <p:cNvPr id="4" name="Slide Number Placeholder 3"/>
          <p:cNvSpPr>
            <a:spLocks noGrp="1"/>
          </p:cNvSpPr>
          <p:nvPr>
            <p:ph type="sldNum" sz="quarter" idx="5"/>
          </p:nvPr>
        </p:nvSpPr>
        <p:spPr/>
        <p:txBody>
          <a:bodyPr/>
          <a:lstStyle/>
          <a:p>
            <a:fld id="{5956A438-CDA4-48A5-B2EE-AA3E04398BE5}" type="slidenum">
              <a:rPr lang="en-US" smtClean="0"/>
              <a:t>52</a:t>
            </a:fld>
            <a:endParaRPr lang="en-US" dirty="0"/>
          </a:p>
        </p:txBody>
      </p:sp>
    </p:spTree>
    <p:extLst>
      <p:ext uri="{BB962C8B-B14F-4D97-AF65-F5344CB8AC3E}">
        <p14:creationId xmlns:p14="http://schemas.microsoft.com/office/powerpoint/2010/main" val="43671072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cs typeface="Calibri"/>
            </a:endParaRPr>
          </a:p>
        </p:txBody>
      </p:sp>
      <p:sp>
        <p:nvSpPr>
          <p:cNvPr id="4" name="Slide Number Placeholder 3"/>
          <p:cNvSpPr>
            <a:spLocks noGrp="1"/>
          </p:cNvSpPr>
          <p:nvPr>
            <p:ph type="sldNum" sz="quarter" idx="5"/>
          </p:nvPr>
        </p:nvSpPr>
        <p:spPr/>
        <p:txBody>
          <a:bodyPr/>
          <a:lstStyle/>
          <a:p>
            <a:fld id="{5956A438-CDA4-48A5-B2EE-AA3E04398BE5}" type="slidenum">
              <a:rPr lang="en-US" smtClean="0"/>
              <a:t>7</a:t>
            </a:fld>
            <a:endParaRPr lang="en-US" dirty="0"/>
          </a:p>
        </p:txBody>
      </p:sp>
    </p:spTree>
    <p:extLst>
      <p:ext uri="{BB962C8B-B14F-4D97-AF65-F5344CB8AC3E}">
        <p14:creationId xmlns:p14="http://schemas.microsoft.com/office/powerpoint/2010/main" val="2512237533"/>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cs typeface="Calibri"/>
            </a:endParaRPr>
          </a:p>
        </p:txBody>
      </p:sp>
      <p:sp>
        <p:nvSpPr>
          <p:cNvPr id="4" name="Slide Number Placeholder 3"/>
          <p:cNvSpPr>
            <a:spLocks noGrp="1"/>
          </p:cNvSpPr>
          <p:nvPr>
            <p:ph type="sldNum" sz="quarter" idx="5"/>
          </p:nvPr>
        </p:nvSpPr>
        <p:spPr/>
        <p:txBody>
          <a:bodyPr/>
          <a:lstStyle/>
          <a:p>
            <a:fld id="{5956A438-CDA4-48A5-B2EE-AA3E04398BE5}" type="slidenum">
              <a:rPr lang="en-US" smtClean="0"/>
              <a:t>53</a:t>
            </a:fld>
            <a:endParaRPr lang="en-US" dirty="0"/>
          </a:p>
        </p:txBody>
      </p:sp>
    </p:spTree>
    <p:extLst>
      <p:ext uri="{BB962C8B-B14F-4D97-AF65-F5344CB8AC3E}">
        <p14:creationId xmlns:p14="http://schemas.microsoft.com/office/powerpoint/2010/main" val="2195283309"/>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cs typeface="Calibri"/>
            </a:endParaRPr>
          </a:p>
        </p:txBody>
      </p:sp>
      <p:sp>
        <p:nvSpPr>
          <p:cNvPr id="4" name="Slide Number Placeholder 3"/>
          <p:cNvSpPr>
            <a:spLocks noGrp="1"/>
          </p:cNvSpPr>
          <p:nvPr>
            <p:ph type="sldNum" sz="quarter" idx="5"/>
          </p:nvPr>
        </p:nvSpPr>
        <p:spPr/>
        <p:txBody>
          <a:bodyPr/>
          <a:lstStyle/>
          <a:p>
            <a:fld id="{5956A438-CDA4-48A5-B2EE-AA3E04398BE5}" type="slidenum">
              <a:rPr lang="en-US" smtClean="0"/>
              <a:t>54</a:t>
            </a:fld>
            <a:endParaRPr lang="en-US" dirty="0"/>
          </a:p>
        </p:txBody>
      </p:sp>
    </p:spTree>
    <p:extLst>
      <p:ext uri="{BB962C8B-B14F-4D97-AF65-F5344CB8AC3E}">
        <p14:creationId xmlns:p14="http://schemas.microsoft.com/office/powerpoint/2010/main" val="3220302400"/>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956A438-CDA4-48A5-B2EE-AA3E04398BE5}" type="slidenum">
              <a:rPr lang="en-US" smtClean="0"/>
              <a:t>55</a:t>
            </a:fld>
            <a:endParaRPr lang="en-US" dirty="0"/>
          </a:p>
        </p:txBody>
      </p:sp>
    </p:spTree>
    <p:extLst>
      <p:ext uri="{BB962C8B-B14F-4D97-AF65-F5344CB8AC3E}">
        <p14:creationId xmlns:p14="http://schemas.microsoft.com/office/powerpoint/2010/main" val="73737078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cs typeface="Calibri"/>
            </a:endParaRPr>
          </a:p>
        </p:txBody>
      </p:sp>
      <p:sp>
        <p:nvSpPr>
          <p:cNvPr id="4" name="Slide Number Placeholder 3"/>
          <p:cNvSpPr>
            <a:spLocks noGrp="1"/>
          </p:cNvSpPr>
          <p:nvPr>
            <p:ph type="sldNum" sz="quarter" idx="5"/>
          </p:nvPr>
        </p:nvSpPr>
        <p:spPr/>
        <p:txBody>
          <a:bodyPr/>
          <a:lstStyle/>
          <a:p>
            <a:fld id="{5956A438-CDA4-48A5-B2EE-AA3E04398BE5}" type="slidenum">
              <a:rPr lang="en-US" smtClean="0"/>
              <a:t>8</a:t>
            </a:fld>
            <a:endParaRPr lang="en-US" dirty="0"/>
          </a:p>
        </p:txBody>
      </p:sp>
    </p:spTree>
    <p:extLst>
      <p:ext uri="{BB962C8B-B14F-4D97-AF65-F5344CB8AC3E}">
        <p14:creationId xmlns:p14="http://schemas.microsoft.com/office/powerpoint/2010/main" val="386563612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cs typeface="Calibri"/>
            </a:endParaRPr>
          </a:p>
        </p:txBody>
      </p:sp>
      <p:sp>
        <p:nvSpPr>
          <p:cNvPr id="4" name="Slide Number Placeholder 3"/>
          <p:cNvSpPr>
            <a:spLocks noGrp="1"/>
          </p:cNvSpPr>
          <p:nvPr>
            <p:ph type="sldNum" sz="quarter" idx="5"/>
          </p:nvPr>
        </p:nvSpPr>
        <p:spPr/>
        <p:txBody>
          <a:bodyPr/>
          <a:lstStyle/>
          <a:p>
            <a:fld id="{5956A438-CDA4-48A5-B2EE-AA3E04398BE5}" type="slidenum">
              <a:rPr lang="en-US" smtClean="0"/>
              <a:t>9</a:t>
            </a:fld>
            <a:endParaRPr lang="en-US" dirty="0"/>
          </a:p>
        </p:txBody>
      </p:sp>
    </p:spTree>
    <p:extLst>
      <p:ext uri="{BB962C8B-B14F-4D97-AF65-F5344CB8AC3E}">
        <p14:creationId xmlns:p14="http://schemas.microsoft.com/office/powerpoint/2010/main" val="168310524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cs typeface="Calibri"/>
            </a:endParaRPr>
          </a:p>
        </p:txBody>
      </p:sp>
      <p:sp>
        <p:nvSpPr>
          <p:cNvPr id="4" name="Slide Number Placeholder 3"/>
          <p:cNvSpPr>
            <a:spLocks noGrp="1"/>
          </p:cNvSpPr>
          <p:nvPr>
            <p:ph type="sldNum" sz="quarter" idx="5"/>
          </p:nvPr>
        </p:nvSpPr>
        <p:spPr/>
        <p:txBody>
          <a:bodyPr/>
          <a:lstStyle/>
          <a:p>
            <a:fld id="{5956A438-CDA4-48A5-B2EE-AA3E04398BE5}" type="slidenum">
              <a:rPr lang="en-US" smtClean="0"/>
              <a:t>10</a:t>
            </a:fld>
            <a:endParaRPr lang="en-US" dirty="0"/>
          </a:p>
        </p:txBody>
      </p:sp>
    </p:spTree>
    <p:extLst>
      <p:ext uri="{BB962C8B-B14F-4D97-AF65-F5344CB8AC3E}">
        <p14:creationId xmlns:p14="http://schemas.microsoft.com/office/powerpoint/2010/main" val="13651610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cs typeface="Calibri"/>
            </a:endParaRPr>
          </a:p>
        </p:txBody>
      </p:sp>
      <p:sp>
        <p:nvSpPr>
          <p:cNvPr id="4" name="Slide Number Placeholder 3"/>
          <p:cNvSpPr>
            <a:spLocks noGrp="1"/>
          </p:cNvSpPr>
          <p:nvPr>
            <p:ph type="sldNum" sz="quarter" idx="5"/>
          </p:nvPr>
        </p:nvSpPr>
        <p:spPr/>
        <p:txBody>
          <a:bodyPr/>
          <a:lstStyle/>
          <a:p>
            <a:fld id="{5956A438-CDA4-48A5-B2EE-AA3E04398BE5}" type="slidenum">
              <a:rPr lang="en-US" smtClean="0"/>
              <a:t>11</a:t>
            </a:fld>
            <a:endParaRPr lang="en-US" dirty="0"/>
          </a:p>
        </p:txBody>
      </p:sp>
    </p:spTree>
    <p:extLst>
      <p:ext uri="{BB962C8B-B14F-4D97-AF65-F5344CB8AC3E}">
        <p14:creationId xmlns:p14="http://schemas.microsoft.com/office/powerpoint/2010/main" val="286542106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90B286-D353-403D-8BA9-85BDE5F12F93}"/>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80E9CC64-0CDC-439F-A7D7-E51E7CA45374}"/>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95667599-9504-44E7-9A6F-D659B1128C18}"/>
              </a:ext>
            </a:extLst>
          </p:cNvPr>
          <p:cNvSpPr>
            <a:spLocks noGrp="1"/>
          </p:cNvSpPr>
          <p:nvPr>
            <p:ph type="dt" sz="half" idx="10"/>
          </p:nvPr>
        </p:nvSpPr>
        <p:spPr/>
        <p:txBody>
          <a:bodyPr/>
          <a:lstStyle/>
          <a:p>
            <a:fld id="{97221682-F8FD-4983-93C1-3FF5292DE4B0}" type="datetime1">
              <a:rPr lang="en-US" smtClean="0"/>
              <a:t>8/27/2024</a:t>
            </a:fld>
            <a:endParaRPr lang="en-US" dirty="0"/>
          </a:p>
        </p:txBody>
      </p:sp>
      <p:sp>
        <p:nvSpPr>
          <p:cNvPr id="5" name="Footer Placeholder 4">
            <a:extLst>
              <a:ext uri="{FF2B5EF4-FFF2-40B4-BE49-F238E27FC236}">
                <a16:creationId xmlns:a16="http://schemas.microsoft.com/office/drawing/2014/main" id="{657BE136-EC31-4720-9F63-4AC42B53FA57}"/>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162EE71A-D3CF-4E81-BDB2-37DFB6FF569B}"/>
              </a:ext>
            </a:extLst>
          </p:cNvPr>
          <p:cNvSpPr>
            <a:spLocks noGrp="1"/>
          </p:cNvSpPr>
          <p:nvPr>
            <p:ph type="sldNum" sz="quarter" idx="12"/>
          </p:nvPr>
        </p:nvSpPr>
        <p:spPr/>
        <p:txBody>
          <a:bodyPr/>
          <a:lstStyle/>
          <a:p>
            <a:fld id="{D74DC2E0-E28C-44A5-89B3-2B91385C7BB1}" type="slidenum">
              <a:rPr lang="en-US" smtClean="0"/>
              <a:t>‹#›</a:t>
            </a:fld>
            <a:endParaRPr lang="en-US" dirty="0"/>
          </a:p>
        </p:txBody>
      </p:sp>
    </p:spTree>
    <p:extLst>
      <p:ext uri="{BB962C8B-B14F-4D97-AF65-F5344CB8AC3E}">
        <p14:creationId xmlns:p14="http://schemas.microsoft.com/office/powerpoint/2010/main" val="250288551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ED8623-6925-4F9E-AB71-AEFB03A11A1F}"/>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A286251A-37BF-4402-9EB8-F15BAA81CBCE}"/>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2833C42-8829-40BC-BEE3-00D3C1FD0899}"/>
              </a:ext>
            </a:extLst>
          </p:cNvPr>
          <p:cNvSpPr>
            <a:spLocks noGrp="1"/>
          </p:cNvSpPr>
          <p:nvPr>
            <p:ph type="dt" sz="half" idx="10"/>
          </p:nvPr>
        </p:nvSpPr>
        <p:spPr/>
        <p:txBody>
          <a:bodyPr/>
          <a:lstStyle/>
          <a:p>
            <a:fld id="{C2F663C2-901F-4348-8D98-4A137BC5F427}" type="datetime1">
              <a:rPr lang="en-US" smtClean="0"/>
              <a:t>8/27/2024</a:t>
            </a:fld>
            <a:endParaRPr lang="en-US" dirty="0"/>
          </a:p>
        </p:txBody>
      </p:sp>
      <p:sp>
        <p:nvSpPr>
          <p:cNvPr id="5" name="Footer Placeholder 4">
            <a:extLst>
              <a:ext uri="{FF2B5EF4-FFF2-40B4-BE49-F238E27FC236}">
                <a16:creationId xmlns:a16="http://schemas.microsoft.com/office/drawing/2014/main" id="{2222E71E-5B6D-4A1F-9950-283372A10D5D}"/>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2EDACAB4-5EF4-4372-99A8-3B6F3D4E6290}"/>
              </a:ext>
            </a:extLst>
          </p:cNvPr>
          <p:cNvSpPr>
            <a:spLocks noGrp="1"/>
          </p:cNvSpPr>
          <p:nvPr>
            <p:ph type="sldNum" sz="quarter" idx="12"/>
          </p:nvPr>
        </p:nvSpPr>
        <p:spPr/>
        <p:txBody>
          <a:bodyPr/>
          <a:lstStyle/>
          <a:p>
            <a:fld id="{D74DC2E0-E28C-44A5-89B3-2B91385C7BB1}" type="slidenum">
              <a:rPr lang="en-US" smtClean="0"/>
              <a:t>‹#›</a:t>
            </a:fld>
            <a:endParaRPr lang="en-US" dirty="0"/>
          </a:p>
        </p:txBody>
      </p:sp>
    </p:spTree>
    <p:extLst>
      <p:ext uri="{BB962C8B-B14F-4D97-AF65-F5344CB8AC3E}">
        <p14:creationId xmlns:p14="http://schemas.microsoft.com/office/powerpoint/2010/main" val="324428605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B97FF1D6-BB9A-471E-A117-D6F93C8531F7}"/>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5CD33A76-F6C2-45A7-AE19-60D8DDB51066}"/>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9B07F8F-B474-4ECE-BCE7-1E612752DB60}"/>
              </a:ext>
            </a:extLst>
          </p:cNvPr>
          <p:cNvSpPr>
            <a:spLocks noGrp="1"/>
          </p:cNvSpPr>
          <p:nvPr>
            <p:ph type="dt" sz="half" idx="10"/>
          </p:nvPr>
        </p:nvSpPr>
        <p:spPr/>
        <p:txBody>
          <a:bodyPr/>
          <a:lstStyle/>
          <a:p>
            <a:fld id="{3E58398E-A066-42CE-A400-B9092F1209F8}" type="datetime1">
              <a:rPr lang="en-US" smtClean="0"/>
              <a:t>8/27/2024</a:t>
            </a:fld>
            <a:endParaRPr lang="en-US" dirty="0"/>
          </a:p>
        </p:txBody>
      </p:sp>
      <p:sp>
        <p:nvSpPr>
          <p:cNvPr id="5" name="Footer Placeholder 4">
            <a:extLst>
              <a:ext uri="{FF2B5EF4-FFF2-40B4-BE49-F238E27FC236}">
                <a16:creationId xmlns:a16="http://schemas.microsoft.com/office/drawing/2014/main" id="{E9250CE5-B54C-43FB-A9EE-669D60C9BED6}"/>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95ACCE33-A8F0-4B98-B1B4-08EE6852523C}"/>
              </a:ext>
            </a:extLst>
          </p:cNvPr>
          <p:cNvSpPr>
            <a:spLocks noGrp="1"/>
          </p:cNvSpPr>
          <p:nvPr>
            <p:ph type="sldNum" sz="quarter" idx="12"/>
          </p:nvPr>
        </p:nvSpPr>
        <p:spPr/>
        <p:txBody>
          <a:bodyPr/>
          <a:lstStyle/>
          <a:p>
            <a:fld id="{D74DC2E0-E28C-44A5-89B3-2B91385C7BB1}" type="slidenum">
              <a:rPr lang="en-US" smtClean="0"/>
              <a:t>‹#›</a:t>
            </a:fld>
            <a:endParaRPr lang="en-US" dirty="0"/>
          </a:p>
        </p:txBody>
      </p:sp>
    </p:spTree>
    <p:extLst>
      <p:ext uri="{BB962C8B-B14F-4D97-AF65-F5344CB8AC3E}">
        <p14:creationId xmlns:p14="http://schemas.microsoft.com/office/powerpoint/2010/main" val="5109290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90B286-D353-403D-8BA9-85BDE5F12F93}"/>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80E9CC64-0CDC-439F-A7D7-E51E7CA45374}"/>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95667599-9504-44E7-9A6F-D659B1128C18}"/>
              </a:ext>
            </a:extLst>
          </p:cNvPr>
          <p:cNvSpPr>
            <a:spLocks noGrp="1"/>
          </p:cNvSpPr>
          <p:nvPr>
            <p:ph type="dt" sz="half" idx="10"/>
          </p:nvPr>
        </p:nvSpPr>
        <p:spPr/>
        <p:txBody>
          <a:bodyPr/>
          <a:lstStyle/>
          <a:p>
            <a:fld id="{97221682-F8FD-4983-93C1-3FF5292DE4B0}" type="datetime1">
              <a:rPr lang="en-US" smtClean="0"/>
              <a:t>8/27/2024</a:t>
            </a:fld>
            <a:endParaRPr lang="en-US" dirty="0"/>
          </a:p>
        </p:txBody>
      </p:sp>
      <p:sp>
        <p:nvSpPr>
          <p:cNvPr id="5" name="Footer Placeholder 4">
            <a:extLst>
              <a:ext uri="{FF2B5EF4-FFF2-40B4-BE49-F238E27FC236}">
                <a16:creationId xmlns:a16="http://schemas.microsoft.com/office/drawing/2014/main" id="{657BE136-EC31-4720-9F63-4AC42B53FA57}"/>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162EE71A-D3CF-4E81-BDB2-37DFB6FF569B}"/>
              </a:ext>
            </a:extLst>
          </p:cNvPr>
          <p:cNvSpPr>
            <a:spLocks noGrp="1"/>
          </p:cNvSpPr>
          <p:nvPr>
            <p:ph type="sldNum" sz="quarter" idx="12"/>
          </p:nvPr>
        </p:nvSpPr>
        <p:spPr/>
        <p:txBody>
          <a:bodyPr/>
          <a:lstStyle/>
          <a:p>
            <a:fld id="{D74DC2E0-E28C-44A5-89B3-2B91385C7BB1}" type="slidenum">
              <a:rPr lang="en-US" smtClean="0"/>
              <a:t>‹#›</a:t>
            </a:fld>
            <a:endParaRPr lang="en-US" dirty="0"/>
          </a:p>
        </p:txBody>
      </p:sp>
    </p:spTree>
    <p:extLst>
      <p:ext uri="{BB962C8B-B14F-4D97-AF65-F5344CB8AC3E}">
        <p14:creationId xmlns:p14="http://schemas.microsoft.com/office/powerpoint/2010/main" val="301592023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52A1A3-465C-42D4-B13E-8BB298ED4071}"/>
              </a:ext>
            </a:extLst>
          </p:cNvPr>
          <p:cNvSpPr>
            <a:spLocks noGrp="1"/>
          </p:cNvSpPr>
          <p:nvPr>
            <p:ph type="title"/>
          </p:nvPr>
        </p:nvSpPr>
        <p:spPr>
          <a:xfrm>
            <a:off x="1243504" y="224366"/>
            <a:ext cx="10228234" cy="913342"/>
          </a:xfrm>
        </p:spPr>
        <p:txBody>
          <a:bodyPr/>
          <a:lstStyle>
            <a:lvl1pPr>
              <a:defRPr u="none"/>
            </a:lvl1pPr>
          </a:lstStyle>
          <a:p>
            <a:r>
              <a:rPr lang="en-US" dirty="0"/>
              <a:t>Click to edit Master title style</a:t>
            </a:r>
          </a:p>
        </p:txBody>
      </p:sp>
      <p:sp>
        <p:nvSpPr>
          <p:cNvPr id="3" name="Content Placeholder 2">
            <a:extLst>
              <a:ext uri="{FF2B5EF4-FFF2-40B4-BE49-F238E27FC236}">
                <a16:creationId xmlns:a16="http://schemas.microsoft.com/office/drawing/2014/main" id="{77145539-23EB-4E15-9D51-6EDB4D78E698}"/>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D7D82C6-030C-4224-B250-AED365290082}"/>
              </a:ext>
            </a:extLst>
          </p:cNvPr>
          <p:cNvSpPr>
            <a:spLocks noGrp="1"/>
          </p:cNvSpPr>
          <p:nvPr>
            <p:ph type="dt" sz="half" idx="10"/>
          </p:nvPr>
        </p:nvSpPr>
        <p:spPr/>
        <p:txBody>
          <a:bodyPr/>
          <a:lstStyle/>
          <a:p>
            <a:fld id="{6EB74A25-9F27-46B6-82FB-A5E6B9C65663}" type="datetime1">
              <a:rPr lang="en-US" smtClean="0"/>
              <a:t>8/27/2024</a:t>
            </a:fld>
            <a:endParaRPr lang="en-US" dirty="0"/>
          </a:p>
        </p:txBody>
      </p:sp>
      <p:sp>
        <p:nvSpPr>
          <p:cNvPr id="5" name="Footer Placeholder 4">
            <a:extLst>
              <a:ext uri="{FF2B5EF4-FFF2-40B4-BE49-F238E27FC236}">
                <a16:creationId xmlns:a16="http://schemas.microsoft.com/office/drawing/2014/main" id="{FDB9DF8F-5D48-4EA4-A0F8-CA1E5043384E}"/>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42866EC9-9458-4263-A1B8-7EA789F464FB}"/>
              </a:ext>
            </a:extLst>
          </p:cNvPr>
          <p:cNvSpPr>
            <a:spLocks noGrp="1"/>
          </p:cNvSpPr>
          <p:nvPr>
            <p:ph type="sldNum" sz="quarter" idx="12"/>
          </p:nvPr>
        </p:nvSpPr>
        <p:spPr/>
        <p:txBody>
          <a:bodyPr/>
          <a:lstStyle/>
          <a:p>
            <a:fld id="{D74DC2E0-E28C-44A5-89B3-2B91385C7BB1}" type="slidenum">
              <a:rPr lang="en-US" smtClean="0"/>
              <a:t>‹#›</a:t>
            </a:fld>
            <a:endParaRPr lang="en-US" dirty="0"/>
          </a:p>
        </p:txBody>
      </p:sp>
      <p:cxnSp>
        <p:nvCxnSpPr>
          <p:cNvPr id="8" name="Straight Connector 7">
            <a:extLst>
              <a:ext uri="{FF2B5EF4-FFF2-40B4-BE49-F238E27FC236}">
                <a16:creationId xmlns:a16="http://schemas.microsoft.com/office/drawing/2014/main" id="{F02B2E03-D5A5-C7AB-9CF6-45B787B2BBFE}"/>
              </a:ext>
            </a:extLst>
          </p:cNvPr>
          <p:cNvCxnSpPr/>
          <p:nvPr userDrawn="1"/>
        </p:nvCxnSpPr>
        <p:spPr>
          <a:xfrm>
            <a:off x="1243504" y="1197094"/>
            <a:ext cx="10228234" cy="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2719559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3BBD63-46EC-4587-97A9-931EA362CD89}"/>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C8570C4B-4951-4FF7-9D50-304ECA350273}"/>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02748C49-9FA7-488B-A4DA-4E8BC770BFAA}"/>
              </a:ext>
            </a:extLst>
          </p:cNvPr>
          <p:cNvSpPr>
            <a:spLocks noGrp="1"/>
          </p:cNvSpPr>
          <p:nvPr>
            <p:ph type="dt" sz="half" idx="10"/>
          </p:nvPr>
        </p:nvSpPr>
        <p:spPr/>
        <p:txBody>
          <a:bodyPr/>
          <a:lstStyle/>
          <a:p>
            <a:fld id="{D093BD3C-F968-4A2B-967A-868E2E855A7D}" type="datetime1">
              <a:rPr lang="en-US" smtClean="0"/>
              <a:t>8/27/2024</a:t>
            </a:fld>
            <a:endParaRPr lang="en-US" dirty="0"/>
          </a:p>
        </p:txBody>
      </p:sp>
      <p:sp>
        <p:nvSpPr>
          <p:cNvPr id="5" name="Footer Placeholder 4">
            <a:extLst>
              <a:ext uri="{FF2B5EF4-FFF2-40B4-BE49-F238E27FC236}">
                <a16:creationId xmlns:a16="http://schemas.microsoft.com/office/drawing/2014/main" id="{40B20545-985A-4D6C-99D7-77D10155612C}"/>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F556850C-579A-49C3-99BD-F71212FBD467}"/>
              </a:ext>
            </a:extLst>
          </p:cNvPr>
          <p:cNvSpPr>
            <a:spLocks noGrp="1"/>
          </p:cNvSpPr>
          <p:nvPr>
            <p:ph type="sldNum" sz="quarter" idx="12"/>
          </p:nvPr>
        </p:nvSpPr>
        <p:spPr/>
        <p:txBody>
          <a:bodyPr/>
          <a:lstStyle/>
          <a:p>
            <a:fld id="{D74DC2E0-E28C-44A5-89B3-2B91385C7BB1}" type="slidenum">
              <a:rPr lang="en-US" smtClean="0"/>
              <a:t>‹#›</a:t>
            </a:fld>
            <a:endParaRPr lang="en-US" dirty="0"/>
          </a:p>
        </p:txBody>
      </p:sp>
    </p:spTree>
    <p:extLst>
      <p:ext uri="{BB962C8B-B14F-4D97-AF65-F5344CB8AC3E}">
        <p14:creationId xmlns:p14="http://schemas.microsoft.com/office/powerpoint/2010/main" val="68092601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3D952A-7526-4EB4-BD69-205D09EBAB3E}"/>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6B0B570F-61B4-4FC2-B326-8A4D69367EC8}"/>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82D1E9DF-EB37-4D6B-ABA4-576B2590D1D0}"/>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AE4B6079-97A1-4A8C-A0C4-AA1EDC94C283}"/>
              </a:ext>
            </a:extLst>
          </p:cNvPr>
          <p:cNvSpPr>
            <a:spLocks noGrp="1"/>
          </p:cNvSpPr>
          <p:nvPr>
            <p:ph type="dt" sz="half" idx="10"/>
          </p:nvPr>
        </p:nvSpPr>
        <p:spPr/>
        <p:txBody>
          <a:bodyPr/>
          <a:lstStyle/>
          <a:p>
            <a:fld id="{B2FF3F3E-8D52-4B58-888B-70116D499E4D}" type="datetime1">
              <a:rPr lang="en-US" smtClean="0"/>
              <a:t>8/27/2024</a:t>
            </a:fld>
            <a:endParaRPr lang="en-US" dirty="0"/>
          </a:p>
        </p:txBody>
      </p:sp>
      <p:sp>
        <p:nvSpPr>
          <p:cNvPr id="6" name="Footer Placeholder 5">
            <a:extLst>
              <a:ext uri="{FF2B5EF4-FFF2-40B4-BE49-F238E27FC236}">
                <a16:creationId xmlns:a16="http://schemas.microsoft.com/office/drawing/2014/main" id="{62AEF456-1DBF-4B18-93CC-D2954E78A80B}"/>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3B86BE3D-B33D-485E-B102-9EF416F182CD}"/>
              </a:ext>
            </a:extLst>
          </p:cNvPr>
          <p:cNvSpPr>
            <a:spLocks noGrp="1"/>
          </p:cNvSpPr>
          <p:nvPr>
            <p:ph type="sldNum" sz="quarter" idx="12"/>
          </p:nvPr>
        </p:nvSpPr>
        <p:spPr/>
        <p:txBody>
          <a:bodyPr/>
          <a:lstStyle/>
          <a:p>
            <a:fld id="{D74DC2E0-E28C-44A5-89B3-2B91385C7BB1}" type="slidenum">
              <a:rPr lang="en-US" smtClean="0"/>
              <a:t>‹#›</a:t>
            </a:fld>
            <a:endParaRPr lang="en-US" dirty="0"/>
          </a:p>
        </p:txBody>
      </p:sp>
    </p:spTree>
    <p:extLst>
      <p:ext uri="{BB962C8B-B14F-4D97-AF65-F5344CB8AC3E}">
        <p14:creationId xmlns:p14="http://schemas.microsoft.com/office/powerpoint/2010/main" val="147733431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7DA839-D16C-408C-B17F-C5EEFC8E9E5C}"/>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2F4A83DA-C156-4882-BAA8-72913D4751CA}"/>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2AB6C1E7-4067-4FCC-ADDD-9A0D91FFCA9C}"/>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731BD14F-48AC-4A90-AC71-A139F5AAFC88}"/>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E3D8243A-412D-4A29-AA1B-E7243C48E56C}"/>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9817E0C5-6924-4788-BDE6-7531F047E0D9}"/>
              </a:ext>
            </a:extLst>
          </p:cNvPr>
          <p:cNvSpPr>
            <a:spLocks noGrp="1"/>
          </p:cNvSpPr>
          <p:nvPr>
            <p:ph type="dt" sz="half" idx="10"/>
          </p:nvPr>
        </p:nvSpPr>
        <p:spPr/>
        <p:txBody>
          <a:bodyPr/>
          <a:lstStyle/>
          <a:p>
            <a:fld id="{BAF05536-232D-40A2-9BD9-B0B5CB1B24AD}" type="datetime1">
              <a:rPr lang="en-US" smtClean="0"/>
              <a:t>8/27/2024</a:t>
            </a:fld>
            <a:endParaRPr lang="en-US" dirty="0"/>
          </a:p>
        </p:txBody>
      </p:sp>
      <p:sp>
        <p:nvSpPr>
          <p:cNvPr id="8" name="Footer Placeholder 7">
            <a:extLst>
              <a:ext uri="{FF2B5EF4-FFF2-40B4-BE49-F238E27FC236}">
                <a16:creationId xmlns:a16="http://schemas.microsoft.com/office/drawing/2014/main" id="{83CA2B5B-EE72-4BC4-B792-0786643E9FE9}"/>
              </a:ext>
            </a:extLst>
          </p:cNvPr>
          <p:cNvSpPr>
            <a:spLocks noGrp="1"/>
          </p:cNvSpPr>
          <p:nvPr>
            <p:ph type="ftr" sz="quarter" idx="11"/>
          </p:nvPr>
        </p:nvSpPr>
        <p:spPr/>
        <p:txBody>
          <a:bodyPr/>
          <a:lstStyle/>
          <a:p>
            <a:endParaRPr lang="en-US" dirty="0"/>
          </a:p>
        </p:txBody>
      </p:sp>
      <p:sp>
        <p:nvSpPr>
          <p:cNvPr id="9" name="Slide Number Placeholder 8">
            <a:extLst>
              <a:ext uri="{FF2B5EF4-FFF2-40B4-BE49-F238E27FC236}">
                <a16:creationId xmlns:a16="http://schemas.microsoft.com/office/drawing/2014/main" id="{691C064D-829B-4E31-B05E-7CAD7999AAF8}"/>
              </a:ext>
            </a:extLst>
          </p:cNvPr>
          <p:cNvSpPr>
            <a:spLocks noGrp="1"/>
          </p:cNvSpPr>
          <p:nvPr>
            <p:ph type="sldNum" sz="quarter" idx="12"/>
          </p:nvPr>
        </p:nvSpPr>
        <p:spPr/>
        <p:txBody>
          <a:bodyPr/>
          <a:lstStyle/>
          <a:p>
            <a:fld id="{D74DC2E0-E28C-44A5-89B3-2B91385C7BB1}" type="slidenum">
              <a:rPr lang="en-US" smtClean="0"/>
              <a:t>‹#›</a:t>
            </a:fld>
            <a:endParaRPr lang="en-US" dirty="0"/>
          </a:p>
        </p:txBody>
      </p:sp>
    </p:spTree>
    <p:extLst>
      <p:ext uri="{BB962C8B-B14F-4D97-AF65-F5344CB8AC3E}">
        <p14:creationId xmlns:p14="http://schemas.microsoft.com/office/powerpoint/2010/main" val="369507077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C2CB86-C5C4-428F-A431-BA6A4E69C8CB}"/>
              </a:ext>
            </a:extLst>
          </p:cNvPr>
          <p:cNvSpPr>
            <a:spLocks noGrp="1"/>
          </p:cNvSpPr>
          <p:nvPr>
            <p:ph type="title"/>
          </p:nvPr>
        </p:nvSpPr>
        <p:spPr>
          <a:xfrm>
            <a:off x="1990725" y="365125"/>
            <a:ext cx="9048750" cy="1325563"/>
          </a:xfrm>
        </p:spPr>
        <p:txBody>
          <a:bodyPr/>
          <a:lstStyle>
            <a:lvl1pPr>
              <a:defRPr b="1" u="sng"/>
            </a:lvl1pPr>
          </a:lstStyle>
          <a:p>
            <a:r>
              <a:rPr lang="en-US"/>
              <a:t>Click to edit Master title style</a:t>
            </a:r>
            <a:endParaRPr lang="en-US" dirty="0"/>
          </a:p>
        </p:txBody>
      </p:sp>
      <p:sp>
        <p:nvSpPr>
          <p:cNvPr id="3" name="Date Placeholder 2">
            <a:extLst>
              <a:ext uri="{FF2B5EF4-FFF2-40B4-BE49-F238E27FC236}">
                <a16:creationId xmlns:a16="http://schemas.microsoft.com/office/drawing/2014/main" id="{D415FAC4-AA69-4B10-B06A-5E80A2F95C05}"/>
              </a:ext>
            </a:extLst>
          </p:cNvPr>
          <p:cNvSpPr>
            <a:spLocks noGrp="1"/>
          </p:cNvSpPr>
          <p:nvPr>
            <p:ph type="dt" sz="half" idx="10"/>
          </p:nvPr>
        </p:nvSpPr>
        <p:spPr/>
        <p:txBody>
          <a:bodyPr/>
          <a:lstStyle/>
          <a:p>
            <a:fld id="{82149BD8-A6FB-46A1-AB27-AB6256193784}" type="datetime1">
              <a:rPr lang="en-US" smtClean="0"/>
              <a:t>8/27/2024</a:t>
            </a:fld>
            <a:endParaRPr lang="en-US" dirty="0"/>
          </a:p>
        </p:txBody>
      </p:sp>
      <p:sp>
        <p:nvSpPr>
          <p:cNvPr id="4" name="Footer Placeholder 3">
            <a:extLst>
              <a:ext uri="{FF2B5EF4-FFF2-40B4-BE49-F238E27FC236}">
                <a16:creationId xmlns:a16="http://schemas.microsoft.com/office/drawing/2014/main" id="{894CCC1E-3754-4773-B7CB-4DDB70DFE726}"/>
              </a:ext>
            </a:extLst>
          </p:cNvPr>
          <p:cNvSpPr>
            <a:spLocks noGrp="1"/>
          </p:cNvSpPr>
          <p:nvPr>
            <p:ph type="ftr" sz="quarter" idx="11"/>
          </p:nvPr>
        </p:nvSpPr>
        <p:spPr/>
        <p:txBody>
          <a:bodyPr/>
          <a:lstStyle/>
          <a:p>
            <a:endParaRPr lang="en-US" dirty="0"/>
          </a:p>
        </p:txBody>
      </p:sp>
      <p:sp>
        <p:nvSpPr>
          <p:cNvPr id="5" name="Slide Number Placeholder 4">
            <a:extLst>
              <a:ext uri="{FF2B5EF4-FFF2-40B4-BE49-F238E27FC236}">
                <a16:creationId xmlns:a16="http://schemas.microsoft.com/office/drawing/2014/main" id="{410AED67-F5F6-4722-A845-2A9D143806AE}"/>
              </a:ext>
            </a:extLst>
          </p:cNvPr>
          <p:cNvSpPr>
            <a:spLocks noGrp="1"/>
          </p:cNvSpPr>
          <p:nvPr>
            <p:ph type="sldNum" sz="quarter" idx="12"/>
          </p:nvPr>
        </p:nvSpPr>
        <p:spPr/>
        <p:txBody>
          <a:bodyPr/>
          <a:lstStyle/>
          <a:p>
            <a:fld id="{D74DC2E0-E28C-44A5-89B3-2B91385C7BB1}" type="slidenum">
              <a:rPr lang="en-US" smtClean="0"/>
              <a:t>‹#›</a:t>
            </a:fld>
            <a:endParaRPr lang="en-US" dirty="0"/>
          </a:p>
        </p:txBody>
      </p:sp>
    </p:spTree>
    <p:extLst>
      <p:ext uri="{BB962C8B-B14F-4D97-AF65-F5344CB8AC3E}">
        <p14:creationId xmlns:p14="http://schemas.microsoft.com/office/powerpoint/2010/main" val="90582502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73FA7D45-B251-4902-B265-5D614E486F6D}"/>
              </a:ext>
            </a:extLst>
          </p:cNvPr>
          <p:cNvSpPr>
            <a:spLocks noGrp="1"/>
          </p:cNvSpPr>
          <p:nvPr>
            <p:ph type="dt" sz="half" idx="10"/>
          </p:nvPr>
        </p:nvSpPr>
        <p:spPr/>
        <p:txBody>
          <a:bodyPr/>
          <a:lstStyle/>
          <a:p>
            <a:fld id="{00F8C4A6-69B5-43B7-AB3F-7178C229FAE0}" type="datetime1">
              <a:rPr lang="en-US" smtClean="0"/>
              <a:t>8/27/2024</a:t>
            </a:fld>
            <a:endParaRPr lang="en-US" dirty="0"/>
          </a:p>
        </p:txBody>
      </p:sp>
      <p:sp>
        <p:nvSpPr>
          <p:cNvPr id="3" name="Footer Placeholder 2">
            <a:extLst>
              <a:ext uri="{FF2B5EF4-FFF2-40B4-BE49-F238E27FC236}">
                <a16:creationId xmlns:a16="http://schemas.microsoft.com/office/drawing/2014/main" id="{BDC1E2A7-079A-4B64-A1F1-9FD2E25A51FA}"/>
              </a:ext>
            </a:extLst>
          </p:cNvPr>
          <p:cNvSpPr>
            <a:spLocks noGrp="1"/>
          </p:cNvSpPr>
          <p:nvPr>
            <p:ph type="ftr" sz="quarter" idx="11"/>
          </p:nvPr>
        </p:nvSpPr>
        <p:spPr/>
        <p:txBody>
          <a:bodyPr/>
          <a:lstStyle/>
          <a:p>
            <a:endParaRPr lang="en-US" dirty="0"/>
          </a:p>
        </p:txBody>
      </p:sp>
      <p:sp>
        <p:nvSpPr>
          <p:cNvPr id="4" name="Slide Number Placeholder 3">
            <a:extLst>
              <a:ext uri="{FF2B5EF4-FFF2-40B4-BE49-F238E27FC236}">
                <a16:creationId xmlns:a16="http://schemas.microsoft.com/office/drawing/2014/main" id="{EEED6008-CB78-4281-9C3B-1AEABBDC855A}"/>
              </a:ext>
            </a:extLst>
          </p:cNvPr>
          <p:cNvSpPr>
            <a:spLocks noGrp="1"/>
          </p:cNvSpPr>
          <p:nvPr>
            <p:ph type="sldNum" sz="quarter" idx="12"/>
          </p:nvPr>
        </p:nvSpPr>
        <p:spPr/>
        <p:txBody>
          <a:bodyPr/>
          <a:lstStyle/>
          <a:p>
            <a:fld id="{D74DC2E0-E28C-44A5-89B3-2B91385C7BB1}" type="slidenum">
              <a:rPr lang="en-US" smtClean="0"/>
              <a:t>‹#›</a:t>
            </a:fld>
            <a:endParaRPr lang="en-US" dirty="0"/>
          </a:p>
        </p:txBody>
      </p:sp>
    </p:spTree>
    <p:extLst>
      <p:ext uri="{BB962C8B-B14F-4D97-AF65-F5344CB8AC3E}">
        <p14:creationId xmlns:p14="http://schemas.microsoft.com/office/powerpoint/2010/main" val="107623804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869D84-307F-4CA9-9254-79DF2D52921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72CC80ED-E19D-4D11-B185-8100D8158CAB}"/>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26457C94-4A1E-4596-ADA4-6B7034AEDCB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7AB48C2C-12CE-4998-99C9-535359DD428F}"/>
              </a:ext>
            </a:extLst>
          </p:cNvPr>
          <p:cNvSpPr>
            <a:spLocks noGrp="1"/>
          </p:cNvSpPr>
          <p:nvPr>
            <p:ph type="dt" sz="half" idx="10"/>
          </p:nvPr>
        </p:nvSpPr>
        <p:spPr/>
        <p:txBody>
          <a:bodyPr/>
          <a:lstStyle/>
          <a:p>
            <a:fld id="{87414BC0-A72B-4265-A222-206FC35EA606}" type="datetime1">
              <a:rPr lang="en-US" smtClean="0"/>
              <a:t>8/27/2024</a:t>
            </a:fld>
            <a:endParaRPr lang="en-US" dirty="0"/>
          </a:p>
        </p:txBody>
      </p:sp>
      <p:sp>
        <p:nvSpPr>
          <p:cNvPr id="6" name="Footer Placeholder 5">
            <a:extLst>
              <a:ext uri="{FF2B5EF4-FFF2-40B4-BE49-F238E27FC236}">
                <a16:creationId xmlns:a16="http://schemas.microsoft.com/office/drawing/2014/main" id="{64121F1B-A392-4124-9726-E268312BF7C9}"/>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B6E507F0-E20C-4B79-BA6E-FA6B3EB520F5}"/>
              </a:ext>
            </a:extLst>
          </p:cNvPr>
          <p:cNvSpPr>
            <a:spLocks noGrp="1"/>
          </p:cNvSpPr>
          <p:nvPr>
            <p:ph type="sldNum" sz="quarter" idx="12"/>
          </p:nvPr>
        </p:nvSpPr>
        <p:spPr/>
        <p:txBody>
          <a:bodyPr/>
          <a:lstStyle/>
          <a:p>
            <a:fld id="{D74DC2E0-E28C-44A5-89B3-2B91385C7BB1}" type="slidenum">
              <a:rPr lang="en-US" smtClean="0"/>
              <a:t>‹#›</a:t>
            </a:fld>
            <a:endParaRPr lang="en-US" dirty="0"/>
          </a:p>
        </p:txBody>
      </p:sp>
    </p:spTree>
    <p:extLst>
      <p:ext uri="{BB962C8B-B14F-4D97-AF65-F5344CB8AC3E}">
        <p14:creationId xmlns:p14="http://schemas.microsoft.com/office/powerpoint/2010/main" val="97065798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52A1A3-465C-42D4-B13E-8BB298ED4071}"/>
              </a:ext>
            </a:extLst>
          </p:cNvPr>
          <p:cNvSpPr>
            <a:spLocks noGrp="1"/>
          </p:cNvSpPr>
          <p:nvPr>
            <p:ph type="title"/>
          </p:nvPr>
        </p:nvSpPr>
        <p:spPr>
          <a:xfrm>
            <a:off x="1235730" y="186146"/>
            <a:ext cx="8836622" cy="913342"/>
          </a:xfrm>
        </p:spPr>
        <p:txBody>
          <a:bodyPr/>
          <a:lstStyle>
            <a:lvl1pPr>
              <a:defRPr u="none"/>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77145539-23EB-4E15-9D51-6EDB4D78E698}"/>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D7D82C6-030C-4224-B250-AED365290082}"/>
              </a:ext>
            </a:extLst>
          </p:cNvPr>
          <p:cNvSpPr>
            <a:spLocks noGrp="1"/>
          </p:cNvSpPr>
          <p:nvPr>
            <p:ph type="dt" sz="half" idx="10"/>
          </p:nvPr>
        </p:nvSpPr>
        <p:spPr/>
        <p:txBody>
          <a:bodyPr/>
          <a:lstStyle/>
          <a:p>
            <a:fld id="{6EB74A25-9F27-46B6-82FB-A5E6B9C65663}" type="datetime1">
              <a:rPr lang="en-US" smtClean="0"/>
              <a:t>8/27/2024</a:t>
            </a:fld>
            <a:endParaRPr lang="en-US" dirty="0"/>
          </a:p>
        </p:txBody>
      </p:sp>
      <p:sp>
        <p:nvSpPr>
          <p:cNvPr id="5" name="Footer Placeholder 4">
            <a:extLst>
              <a:ext uri="{FF2B5EF4-FFF2-40B4-BE49-F238E27FC236}">
                <a16:creationId xmlns:a16="http://schemas.microsoft.com/office/drawing/2014/main" id="{FDB9DF8F-5D48-4EA4-A0F8-CA1E5043384E}"/>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42866EC9-9458-4263-A1B8-7EA789F464FB}"/>
              </a:ext>
            </a:extLst>
          </p:cNvPr>
          <p:cNvSpPr>
            <a:spLocks noGrp="1"/>
          </p:cNvSpPr>
          <p:nvPr>
            <p:ph type="sldNum" sz="quarter" idx="12"/>
          </p:nvPr>
        </p:nvSpPr>
        <p:spPr/>
        <p:txBody>
          <a:bodyPr/>
          <a:lstStyle/>
          <a:p>
            <a:fld id="{D74DC2E0-E28C-44A5-89B3-2B91385C7BB1}" type="slidenum">
              <a:rPr lang="en-US" smtClean="0"/>
              <a:t>‹#›</a:t>
            </a:fld>
            <a:endParaRPr lang="en-US" dirty="0"/>
          </a:p>
        </p:txBody>
      </p:sp>
      <p:cxnSp>
        <p:nvCxnSpPr>
          <p:cNvPr id="8" name="Straight Connector 7">
            <a:extLst>
              <a:ext uri="{FF2B5EF4-FFF2-40B4-BE49-F238E27FC236}">
                <a16:creationId xmlns:a16="http://schemas.microsoft.com/office/drawing/2014/main" id="{F02B2E03-D5A5-C7AB-9CF6-45B787B2BBFE}"/>
              </a:ext>
            </a:extLst>
          </p:cNvPr>
          <p:cNvCxnSpPr>
            <a:cxnSpLocks/>
          </p:cNvCxnSpPr>
          <p:nvPr userDrawn="1"/>
        </p:nvCxnSpPr>
        <p:spPr>
          <a:xfrm flipV="1">
            <a:off x="1235730" y="957820"/>
            <a:ext cx="10741622" cy="12237"/>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700986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830959-CD1E-4524-ACA4-BB5D1FB9773D}"/>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2C6738A7-65AF-4E70-87DD-817CF72F20F6}"/>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a:extLst>
              <a:ext uri="{FF2B5EF4-FFF2-40B4-BE49-F238E27FC236}">
                <a16:creationId xmlns:a16="http://schemas.microsoft.com/office/drawing/2014/main" id="{18184384-D36D-4CED-9B01-733798F7C49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54C0CB16-F195-4DD8-86EE-8072014A2AA3}"/>
              </a:ext>
            </a:extLst>
          </p:cNvPr>
          <p:cNvSpPr>
            <a:spLocks noGrp="1"/>
          </p:cNvSpPr>
          <p:nvPr>
            <p:ph type="dt" sz="half" idx="10"/>
          </p:nvPr>
        </p:nvSpPr>
        <p:spPr/>
        <p:txBody>
          <a:bodyPr/>
          <a:lstStyle/>
          <a:p>
            <a:fld id="{274D894D-3BB0-4475-BB7D-292297BC08FD}" type="datetime1">
              <a:rPr lang="en-US" smtClean="0"/>
              <a:t>8/27/2024</a:t>
            </a:fld>
            <a:endParaRPr lang="en-US" dirty="0"/>
          </a:p>
        </p:txBody>
      </p:sp>
      <p:sp>
        <p:nvSpPr>
          <p:cNvPr id="6" name="Footer Placeholder 5">
            <a:extLst>
              <a:ext uri="{FF2B5EF4-FFF2-40B4-BE49-F238E27FC236}">
                <a16:creationId xmlns:a16="http://schemas.microsoft.com/office/drawing/2014/main" id="{76057EE4-1878-4061-96D0-975F2C610733}"/>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C9B45AC4-0EEA-4A09-BD83-DE8954844890}"/>
              </a:ext>
            </a:extLst>
          </p:cNvPr>
          <p:cNvSpPr>
            <a:spLocks noGrp="1"/>
          </p:cNvSpPr>
          <p:nvPr>
            <p:ph type="sldNum" sz="quarter" idx="12"/>
          </p:nvPr>
        </p:nvSpPr>
        <p:spPr/>
        <p:txBody>
          <a:bodyPr/>
          <a:lstStyle/>
          <a:p>
            <a:fld id="{D74DC2E0-E28C-44A5-89B3-2B91385C7BB1}" type="slidenum">
              <a:rPr lang="en-US" smtClean="0"/>
              <a:t>‹#›</a:t>
            </a:fld>
            <a:endParaRPr lang="en-US" dirty="0"/>
          </a:p>
        </p:txBody>
      </p:sp>
    </p:spTree>
    <p:extLst>
      <p:ext uri="{BB962C8B-B14F-4D97-AF65-F5344CB8AC3E}">
        <p14:creationId xmlns:p14="http://schemas.microsoft.com/office/powerpoint/2010/main" val="234718557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ED8623-6925-4F9E-AB71-AEFB03A11A1F}"/>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A286251A-37BF-4402-9EB8-F15BAA81CBCE}"/>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2833C42-8829-40BC-BEE3-00D3C1FD0899}"/>
              </a:ext>
            </a:extLst>
          </p:cNvPr>
          <p:cNvSpPr>
            <a:spLocks noGrp="1"/>
          </p:cNvSpPr>
          <p:nvPr>
            <p:ph type="dt" sz="half" idx="10"/>
          </p:nvPr>
        </p:nvSpPr>
        <p:spPr/>
        <p:txBody>
          <a:bodyPr/>
          <a:lstStyle/>
          <a:p>
            <a:fld id="{C2F663C2-901F-4348-8D98-4A137BC5F427}" type="datetime1">
              <a:rPr lang="en-US" smtClean="0"/>
              <a:t>8/27/2024</a:t>
            </a:fld>
            <a:endParaRPr lang="en-US" dirty="0"/>
          </a:p>
        </p:txBody>
      </p:sp>
      <p:sp>
        <p:nvSpPr>
          <p:cNvPr id="5" name="Footer Placeholder 4">
            <a:extLst>
              <a:ext uri="{FF2B5EF4-FFF2-40B4-BE49-F238E27FC236}">
                <a16:creationId xmlns:a16="http://schemas.microsoft.com/office/drawing/2014/main" id="{2222E71E-5B6D-4A1F-9950-283372A10D5D}"/>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2EDACAB4-5EF4-4372-99A8-3B6F3D4E6290}"/>
              </a:ext>
            </a:extLst>
          </p:cNvPr>
          <p:cNvSpPr>
            <a:spLocks noGrp="1"/>
          </p:cNvSpPr>
          <p:nvPr>
            <p:ph type="sldNum" sz="quarter" idx="12"/>
          </p:nvPr>
        </p:nvSpPr>
        <p:spPr/>
        <p:txBody>
          <a:bodyPr/>
          <a:lstStyle/>
          <a:p>
            <a:fld id="{D74DC2E0-E28C-44A5-89B3-2B91385C7BB1}" type="slidenum">
              <a:rPr lang="en-US" smtClean="0"/>
              <a:t>‹#›</a:t>
            </a:fld>
            <a:endParaRPr lang="en-US" dirty="0"/>
          </a:p>
        </p:txBody>
      </p:sp>
    </p:spTree>
    <p:extLst>
      <p:ext uri="{BB962C8B-B14F-4D97-AF65-F5344CB8AC3E}">
        <p14:creationId xmlns:p14="http://schemas.microsoft.com/office/powerpoint/2010/main" val="132201254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B97FF1D6-BB9A-471E-A117-D6F93C8531F7}"/>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5CD33A76-F6C2-45A7-AE19-60D8DDB51066}"/>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9B07F8F-B474-4ECE-BCE7-1E612752DB60}"/>
              </a:ext>
            </a:extLst>
          </p:cNvPr>
          <p:cNvSpPr>
            <a:spLocks noGrp="1"/>
          </p:cNvSpPr>
          <p:nvPr>
            <p:ph type="dt" sz="half" idx="10"/>
          </p:nvPr>
        </p:nvSpPr>
        <p:spPr/>
        <p:txBody>
          <a:bodyPr/>
          <a:lstStyle/>
          <a:p>
            <a:fld id="{3E58398E-A066-42CE-A400-B9092F1209F8}" type="datetime1">
              <a:rPr lang="en-US" smtClean="0"/>
              <a:t>8/27/2024</a:t>
            </a:fld>
            <a:endParaRPr lang="en-US" dirty="0"/>
          </a:p>
        </p:txBody>
      </p:sp>
      <p:sp>
        <p:nvSpPr>
          <p:cNvPr id="5" name="Footer Placeholder 4">
            <a:extLst>
              <a:ext uri="{FF2B5EF4-FFF2-40B4-BE49-F238E27FC236}">
                <a16:creationId xmlns:a16="http://schemas.microsoft.com/office/drawing/2014/main" id="{E9250CE5-B54C-43FB-A9EE-669D60C9BED6}"/>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95ACCE33-A8F0-4B98-B1B4-08EE6852523C}"/>
              </a:ext>
            </a:extLst>
          </p:cNvPr>
          <p:cNvSpPr>
            <a:spLocks noGrp="1"/>
          </p:cNvSpPr>
          <p:nvPr>
            <p:ph type="sldNum" sz="quarter" idx="12"/>
          </p:nvPr>
        </p:nvSpPr>
        <p:spPr/>
        <p:txBody>
          <a:bodyPr/>
          <a:lstStyle/>
          <a:p>
            <a:fld id="{D74DC2E0-E28C-44A5-89B3-2B91385C7BB1}" type="slidenum">
              <a:rPr lang="en-US" smtClean="0"/>
              <a:t>‹#›</a:t>
            </a:fld>
            <a:endParaRPr lang="en-US" dirty="0"/>
          </a:p>
        </p:txBody>
      </p:sp>
    </p:spTree>
    <p:extLst>
      <p:ext uri="{BB962C8B-B14F-4D97-AF65-F5344CB8AC3E}">
        <p14:creationId xmlns:p14="http://schemas.microsoft.com/office/powerpoint/2010/main" val="165665028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3BBD63-46EC-4587-97A9-931EA362CD89}"/>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C8570C4B-4951-4FF7-9D50-304ECA350273}"/>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02748C49-9FA7-488B-A4DA-4E8BC770BFAA}"/>
              </a:ext>
            </a:extLst>
          </p:cNvPr>
          <p:cNvSpPr>
            <a:spLocks noGrp="1"/>
          </p:cNvSpPr>
          <p:nvPr>
            <p:ph type="dt" sz="half" idx="10"/>
          </p:nvPr>
        </p:nvSpPr>
        <p:spPr/>
        <p:txBody>
          <a:bodyPr/>
          <a:lstStyle/>
          <a:p>
            <a:fld id="{D093BD3C-F968-4A2B-967A-868E2E855A7D}" type="datetime1">
              <a:rPr lang="en-US" smtClean="0"/>
              <a:t>8/27/2024</a:t>
            </a:fld>
            <a:endParaRPr lang="en-US" dirty="0"/>
          </a:p>
        </p:txBody>
      </p:sp>
      <p:sp>
        <p:nvSpPr>
          <p:cNvPr id="5" name="Footer Placeholder 4">
            <a:extLst>
              <a:ext uri="{FF2B5EF4-FFF2-40B4-BE49-F238E27FC236}">
                <a16:creationId xmlns:a16="http://schemas.microsoft.com/office/drawing/2014/main" id="{40B20545-985A-4D6C-99D7-77D10155612C}"/>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F556850C-579A-49C3-99BD-F71212FBD467}"/>
              </a:ext>
            </a:extLst>
          </p:cNvPr>
          <p:cNvSpPr>
            <a:spLocks noGrp="1"/>
          </p:cNvSpPr>
          <p:nvPr>
            <p:ph type="sldNum" sz="quarter" idx="12"/>
          </p:nvPr>
        </p:nvSpPr>
        <p:spPr/>
        <p:txBody>
          <a:bodyPr/>
          <a:lstStyle/>
          <a:p>
            <a:fld id="{D74DC2E0-E28C-44A5-89B3-2B91385C7BB1}" type="slidenum">
              <a:rPr lang="en-US" smtClean="0"/>
              <a:t>‹#›</a:t>
            </a:fld>
            <a:endParaRPr lang="en-US" dirty="0"/>
          </a:p>
        </p:txBody>
      </p:sp>
    </p:spTree>
    <p:extLst>
      <p:ext uri="{BB962C8B-B14F-4D97-AF65-F5344CB8AC3E}">
        <p14:creationId xmlns:p14="http://schemas.microsoft.com/office/powerpoint/2010/main" val="14858267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3D952A-7526-4EB4-BD69-205D09EBAB3E}"/>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6B0B570F-61B4-4FC2-B326-8A4D69367EC8}"/>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82D1E9DF-EB37-4D6B-ABA4-576B2590D1D0}"/>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AE4B6079-97A1-4A8C-A0C4-AA1EDC94C283}"/>
              </a:ext>
            </a:extLst>
          </p:cNvPr>
          <p:cNvSpPr>
            <a:spLocks noGrp="1"/>
          </p:cNvSpPr>
          <p:nvPr>
            <p:ph type="dt" sz="half" idx="10"/>
          </p:nvPr>
        </p:nvSpPr>
        <p:spPr/>
        <p:txBody>
          <a:bodyPr/>
          <a:lstStyle/>
          <a:p>
            <a:fld id="{B2FF3F3E-8D52-4B58-888B-70116D499E4D}" type="datetime1">
              <a:rPr lang="en-US" smtClean="0"/>
              <a:t>8/27/2024</a:t>
            </a:fld>
            <a:endParaRPr lang="en-US" dirty="0"/>
          </a:p>
        </p:txBody>
      </p:sp>
      <p:sp>
        <p:nvSpPr>
          <p:cNvPr id="6" name="Footer Placeholder 5">
            <a:extLst>
              <a:ext uri="{FF2B5EF4-FFF2-40B4-BE49-F238E27FC236}">
                <a16:creationId xmlns:a16="http://schemas.microsoft.com/office/drawing/2014/main" id="{62AEF456-1DBF-4B18-93CC-D2954E78A80B}"/>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3B86BE3D-B33D-485E-B102-9EF416F182CD}"/>
              </a:ext>
            </a:extLst>
          </p:cNvPr>
          <p:cNvSpPr>
            <a:spLocks noGrp="1"/>
          </p:cNvSpPr>
          <p:nvPr>
            <p:ph type="sldNum" sz="quarter" idx="12"/>
          </p:nvPr>
        </p:nvSpPr>
        <p:spPr/>
        <p:txBody>
          <a:bodyPr/>
          <a:lstStyle/>
          <a:p>
            <a:fld id="{D74DC2E0-E28C-44A5-89B3-2B91385C7BB1}" type="slidenum">
              <a:rPr lang="en-US" smtClean="0"/>
              <a:t>‹#›</a:t>
            </a:fld>
            <a:endParaRPr lang="en-US" dirty="0"/>
          </a:p>
        </p:txBody>
      </p:sp>
    </p:spTree>
    <p:extLst>
      <p:ext uri="{BB962C8B-B14F-4D97-AF65-F5344CB8AC3E}">
        <p14:creationId xmlns:p14="http://schemas.microsoft.com/office/powerpoint/2010/main" val="191623042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7DA839-D16C-408C-B17F-C5EEFC8E9E5C}"/>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2F4A83DA-C156-4882-BAA8-72913D4751CA}"/>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2AB6C1E7-4067-4FCC-ADDD-9A0D91FFCA9C}"/>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731BD14F-48AC-4A90-AC71-A139F5AAFC88}"/>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E3D8243A-412D-4A29-AA1B-E7243C48E56C}"/>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9817E0C5-6924-4788-BDE6-7531F047E0D9}"/>
              </a:ext>
            </a:extLst>
          </p:cNvPr>
          <p:cNvSpPr>
            <a:spLocks noGrp="1"/>
          </p:cNvSpPr>
          <p:nvPr>
            <p:ph type="dt" sz="half" idx="10"/>
          </p:nvPr>
        </p:nvSpPr>
        <p:spPr/>
        <p:txBody>
          <a:bodyPr/>
          <a:lstStyle/>
          <a:p>
            <a:fld id="{BAF05536-232D-40A2-9BD9-B0B5CB1B24AD}" type="datetime1">
              <a:rPr lang="en-US" smtClean="0"/>
              <a:t>8/27/2024</a:t>
            </a:fld>
            <a:endParaRPr lang="en-US" dirty="0"/>
          </a:p>
        </p:txBody>
      </p:sp>
      <p:sp>
        <p:nvSpPr>
          <p:cNvPr id="8" name="Footer Placeholder 7">
            <a:extLst>
              <a:ext uri="{FF2B5EF4-FFF2-40B4-BE49-F238E27FC236}">
                <a16:creationId xmlns:a16="http://schemas.microsoft.com/office/drawing/2014/main" id="{83CA2B5B-EE72-4BC4-B792-0786643E9FE9}"/>
              </a:ext>
            </a:extLst>
          </p:cNvPr>
          <p:cNvSpPr>
            <a:spLocks noGrp="1"/>
          </p:cNvSpPr>
          <p:nvPr>
            <p:ph type="ftr" sz="quarter" idx="11"/>
          </p:nvPr>
        </p:nvSpPr>
        <p:spPr/>
        <p:txBody>
          <a:bodyPr/>
          <a:lstStyle/>
          <a:p>
            <a:endParaRPr lang="en-US" dirty="0"/>
          </a:p>
        </p:txBody>
      </p:sp>
      <p:sp>
        <p:nvSpPr>
          <p:cNvPr id="9" name="Slide Number Placeholder 8">
            <a:extLst>
              <a:ext uri="{FF2B5EF4-FFF2-40B4-BE49-F238E27FC236}">
                <a16:creationId xmlns:a16="http://schemas.microsoft.com/office/drawing/2014/main" id="{691C064D-829B-4E31-B05E-7CAD7999AAF8}"/>
              </a:ext>
            </a:extLst>
          </p:cNvPr>
          <p:cNvSpPr>
            <a:spLocks noGrp="1"/>
          </p:cNvSpPr>
          <p:nvPr>
            <p:ph type="sldNum" sz="quarter" idx="12"/>
          </p:nvPr>
        </p:nvSpPr>
        <p:spPr/>
        <p:txBody>
          <a:bodyPr/>
          <a:lstStyle/>
          <a:p>
            <a:fld id="{D74DC2E0-E28C-44A5-89B3-2B91385C7BB1}" type="slidenum">
              <a:rPr lang="en-US" smtClean="0"/>
              <a:t>‹#›</a:t>
            </a:fld>
            <a:endParaRPr lang="en-US" dirty="0"/>
          </a:p>
        </p:txBody>
      </p:sp>
    </p:spTree>
    <p:extLst>
      <p:ext uri="{BB962C8B-B14F-4D97-AF65-F5344CB8AC3E}">
        <p14:creationId xmlns:p14="http://schemas.microsoft.com/office/powerpoint/2010/main" val="246148658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C2CB86-C5C4-428F-A431-BA6A4E69C8CB}"/>
              </a:ext>
            </a:extLst>
          </p:cNvPr>
          <p:cNvSpPr>
            <a:spLocks noGrp="1"/>
          </p:cNvSpPr>
          <p:nvPr>
            <p:ph type="title"/>
          </p:nvPr>
        </p:nvSpPr>
        <p:spPr>
          <a:xfrm>
            <a:off x="1990725" y="365125"/>
            <a:ext cx="9048750" cy="1325563"/>
          </a:xfrm>
        </p:spPr>
        <p:txBody>
          <a:bodyPr/>
          <a:lstStyle>
            <a:lvl1pPr>
              <a:defRPr b="1" u="sng"/>
            </a:lvl1pPr>
          </a:lstStyle>
          <a:p>
            <a:r>
              <a:rPr lang="en-US"/>
              <a:t>Click to edit Master title style</a:t>
            </a:r>
            <a:endParaRPr lang="en-US" dirty="0"/>
          </a:p>
        </p:txBody>
      </p:sp>
      <p:sp>
        <p:nvSpPr>
          <p:cNvPr id="3" name="Date Placeholder 2">
            <a:extLst>
              <a:ext uri="{FF2B5EF4-FFF2-40B4-BE49-F238E27FC236}">
                <a16:creationId xmlns:a16="http://schemas.microsoft.com/office/drawing/2014/main" id="{D415FAC4-AA69-4B10-B06A-5E80A2F95C05}"/>
              </a:ext>
            </a:extLst>
          </p:cNvPr>
          <p:cNvSpPr>
            <a:spLocks noGrp="1"/>
          </p:cNvSpPr>
          <p:nvPr>
            <p:ph type="dt" sz="half" idx="10"/>
          </p:nvPr>
        </p:nvSpPr>
        <p:spPr/>
        <p:txBody>
          <a:bodyPr/>
          <a:lstStyle/>
          <a:p>
            <a:fld id="{82149BD8-A6FB-46A1-AB27-AB6256193784}" type="datetime1">
              <a:rPr lang="en-US" smtClean="0"/>
              <a:t>8/27/2024</a:t>
            </a:fld>
            <a:endParaRPr lang="en-US" dirty="0"/>
          </a:p>
        </p:txBody>
      </p:sp>
      <p:sp>
        <p:nvSpPr>
          <p:cNvPr id="4" name="Footer Placeholder 3">
            <a:extLst>
              <a:ext uri="{FF2B5EF4-FFF2-40B4-BE49-F238E27FC236}">
                <a16:creationId xmlns:a16="http://schemas.microsoft.com/office/drawing/2014/main" id="{894CCC1E-3754-4773-B7CB-4DDB70DFE726}"/>
              </a:ext>
            </a:extLst>
          </p:cNvPr>
          <p:cNvSpPr>
            <a:spLocks noGrp="1"/>
          </p:cNvSpPr>
          <p:nvPr>
            <p:ph type="ftr" sz="quarter" idx="11"/>
          </p:nvPr>
        </p:nvSpPr>
        <p:spPr/>
        <p:txBody>
          <a:bodyPr/>
          <a:lstStyle/>
          <a:p>
            <a:endParaRPr lang="en-US" dirty="0"/>
          </a:p>
        </p:txBody>
      </p:sp>
      <p:sp>
        <p:nvSpPr>
          <p:cNvPr id="5" name="Slide Number Placeholder 4">
            <a:extLst>
              <a:ext uri="{FF2B5EF4-FFF2-40B4-BE49-F238E27FC236}">
                <a16:creationId xmlns:a16="http://schemas.microsoft.com/office/drawing/2014/main" id="{410AED67-F5F6-4722-A845-2A9D143806AE}"/>
              </a:ext>
            </a:extLst>
          </p:cNvPr>
          <p:cNvSpPr>
            <a:spLocks noGrp="1"/>
          </p:cNvSpPr>
          <p:nvPr>
            <p:ph type="sldNum" sz="quarter" idx="12"/>
          </p:nvPr>
        </p:nvSpPr>
        <p:spPr/>
        <p:txBody>
          <a:bodyPr/>
          <a:lstStyle/>
          <a:p>
            <a:fld id="{D74DC2E0-E28C-44A5-89B3-2B91385C7BB1}" type="slidenum">
              <a:rPr lang="en-US" smtClean="0"/>
              <a:t>‹#›</a:t>
            </a:fld>
            <a:endParaRPr lang="en-US" dirty="0"/>
          </a:p>
        </p:txBody>
      </p:sp>
    </p:spTree>
    <p:extLst>
      <p:ext uri="{BB962C8B-B14F-4D97-AF65-F5344CB8AC3E}">
        <p14:creationId xmlns:p14="http://schemas.microsoft.com/office/powerpoint/2010/main" val="390924967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73FA7D45-B251-4902-B265-5D614E486F6D}"/>
              </a:ext>
            </a:extLst>
          </p:cNvPr>
          <p:cNvSpPr>
            <a:spLocks noGrp="1"/>
          </p:cNvSpPr>
          <p:nvPr>
            <p:ph type="dt" sz="half" idx="10"/>
          </p:nvPr>
        </p:nvSpPr>
        <p:spPr/>
        <p:txBody>
          <a:bodyPr/>
          <a:lstStyle/>
          <a:p>
            <a:fld id="{00F8C4A6-69B5-43B7-AB3F-7178C229FAE0}" type="datetime1">
              <a:rPr lang="en-US" smtClean="0"/>
              <a:t>8/27/2024</a:t>
            </a:fld>
            <a:endParaRPr lang="en-US" dirty="0"/>
          </a:p>
        </p:txBody>
      </p:sp>
      <p:sp>
        <p:nvSpPr>
          <p:cNvPr id="3" name="Footer Placeholder 2">
            <a:extLst>
              <a:ext uri="{FF2B5EF4-FFF2-40B4-BE49-F238E27FC236}">
                <a16:creationId xmlns:a16="http://schemas.microsoft.com/office/drawing/2014/main" id="{BDC1E2A7-079A-4B64-A1F1-9FD2E25A51FA}"/>
              </a:ext>
            </a:extLst>
          </p:cNvPr>
          <p:cNvSpPr>
            <a:spLocks noGrp="1"/>
          </p:cNvSpPr>
          <p:nvPr>
            <p:ph type="ftr" sz="quarter" idx="11"/>
          </p:nvPr>
        </p:nvSpPr>
        <p:spPr/>
        <p:txBody>
          <a:bodyPr/>
          <a:lstStyle/>
          <a:p>
            <a:endParaRPr lang="en-US" dirty="0"/>
          </a:p>
        </p:txBody>
      </p:sp>
      <p:sp>
        <p:nvSpPr>
          <p:cNvPr id="4" name="Slide Number Placeholder 3">
            <a:extLst>
              <a:ext uri="{FF2B5EF4-FFF2-40B4-BE49-F238E27FC236}">
                <a16:creationId xmlns:a16="http://schemas.microsoft.com/office/drawing/2014/main" id="{EEED6008-CB78-4281-9C3B-1AEABBDC855A}"/>
              </a:ext>
            </a:extLst>
          </p:cNvPr>
          <p:cNvSpPr>
            <a:spLocks noGrp="1"/>
          </p:cNvSpPr>
          <p:nvPr>
            <p:ph type="sldNum" sz="quarter" idx="12"/>
          </p:nvPr>
        </p:nvSpPr>
        <p:spPr/>
        <p:txBody>
          <a:bodyPr/>
          <a:lstStyle/>
          <a:p>
            <a:fld id="{D74DC2E0-E28C-44A5-89B3-2B91385C7BB1}" type="slidenum">
              <a:rPr lang="en-US" smtClean="0"/>
              <a:t>‹#›</a:t>
            </a:fld>
            <a:endParaRPr lang="en-US" dirty="0"/>
          </a:p>
        </p:txBody>
      </p:sp>
    </p:spTree>
    <p:extLst>
      <p:ext uri="{BB962C8B-B14F-4D97-AF65-F5344CB8AC3E}">
        <p14:creationId xmlns:p14="http://schemas.microsoft.com/office/powerpoint/2010/main" val="292472045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869D84-307F-4CA9-9254-79DF2D52921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72CC80ED-E19D-4D11-B185-8100D8158CAB}"/>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26457C94-4A1E-4596-ADA4-6B7034AEDCB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7AB48C2C-12CE-4998-99C9-535359DD428F}"/>
              </a:ext>
            </a:extLst>
          </p:cNvPr>
          <p:cNvSpPr>
            <a:spLocks noGrp="1"/>
          </p:cNvSpPr>
          <p:nvPr>
            <p:ph type="dt" sz="half" idx="10"/>
          </p:nvPr>
        </p:nvSpPr>
        <p:spPr/>
        <p:txBody>
          <a:bodyPr/>
          <a:lstStyle/>
          <a:p>
            <a:fld id="{87414BC0-A72B-4265-A222-206FC35EA606}" type="datetime1">
              <a:rPr lang="en-US" smtClean="0"/>
              <a:t>8/27/2024</a:t>
            </a:fld>
            <a:endParaRPr lang="en-US" dirty="0"/>
          </a:p>
        </p:txBody>
      </p:sp>
      <p:sp>
        <p:nvSpPr>
          <p:cNvPr id="6" name="Footer Placeholder 5">
            <a:extLst>
              <a:ext uri="{FF2B5EF4-FFF2-40B4-BE49-F238E27FC236}">
                <a16:creationId xmlns:a16="http://schemas.microsoft.com/office/drawing/2014/main" id="{64121F1B-A392-4124-9726-E268312BF7C9}"/>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B6E507F0-E20C-4B79-BA6E-FA6B3EB520F5}"/>
              </a:ext>
            </a:extLst>
          </p:cNvPr>
          <p:cNvSpPr>
            <a:spLocks noGrp="1"/>
          </p:cNvSpPr>
          <p:nvPr>
            <p:ph type="sldNum" sz="quarter" idx="12"/>
          </p:nvPr>
        </p:nvSpPr>
        <p:spPr/>
        <p:txBody>
          <a:bodyPr/>
          <a:lstStyle/>
          <a:p>
            <a:fld id="{D74DC2E0-E28C-44A5-89B3-2B91385C7BB1}" type="slidenum">
              <a:rPr lang="en-US" smtClean="0"/>
              <a:t>‹#›</a:t>
            </a:fld>
            <a:endParaRPr lang="en-US" dirty="0"/>
          </a:p>
        </p:txBody>
      </p:sp>
    </p:spTree>
    <p:extLst>
      <p:ext uri="{BB962C8B-B14F-4D97-AF65-F5344CB8AC3E}">
        <p14:creationId xmlns:p14="http://schemas.microsoft.com/office/powerpoint/2010/main" val="145367739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830959-CD1E-4524-ACA4-BB5D1FB9773D}"/>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2C6738A7-65AF-4E70-87DD-817CF72F20F6}"/>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a:extLst>
              <a:ext uri="{FF2B5EF4-FFF2-40B4-BE49-F238E27FC236}">
                <a16:creationId xmlns:a16="http://schemas.microsoft.com/office/drawing/2014/main" id="{18184384-D36D-4CED-9B01-733798F7C49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54C0CB16-F195-4DD8-86EE-8072014A2AA3}"/>
              </a:ext>
            </a:extLst>
          </p:cNvPr>
          <p:cNvSpPr>
            <a:spLocks noGrp="1"/>
          </p:cNvSpPr>
          <p:nvPr>
            <p:ph type="dt" sz="half" idx="10"/>
          </p:nvPr>
        </p:nvSpPr>
        <p:spPr/>
        <p:txBody>
          <a:bodyPr/>
          <a:lstStyle/>
          <a:p>
            <a:fld id="{274D894D-3BB0-4475-BB7D-292297BC08FD}" type="datetime1">
              <a:rPr lang="en-US" smtClean="0"/>
              <a:t>8/27/2024</a:t>
            </a:fld>
            <a:endParaRPr lang="en-US" dirty="0"/>
          </a:p>
        </p:txBody>
      </p:sp>
      <p:sp>
        <p:nvSpPr>
          <p:cNvPr id="6" name="Footer Placeholder 5">
            <a:extLst>
              <a:ext uri="{FF2B5EF4-FFF2-40B4-BE49-F238E27FC236}">
                <a16:creationId xmlns:a16="http://schemas.microsoft.com/office/drawing/2014/main" id="{76057EE4-1878-4061-96D0-975F2C610733}"/>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C9B45AC4-0EEA-4A09-BD83-DE8954844890}"/>
              </a:ext>
            </a:extLst>
          </p:cNvPr>
          <p:cNvSpPr>
            <a:spLocks noGrp="1"/>
          </p:cNvSpPr>
          <p:nvPr>
            <p:ph type="sldNum" sz="quarter" idx="12"/>
          </p:nvPr>
        </p:nvSpPr>
        <p:spPr/>
        <p:txBody>
          <a:bodyPr/>
          <a:lstStyle/>
          <a:p>
            <a:fld id="{D74DC2E0-E28C-44A5-89B3-2B91385C7BB1}" type="slidenum">
              <a:rPr lang="en-US" smtClean="0"/>
              <a:t>‹#›</a:t>
            </a:fld>
            <a:endParaRPr lang="en-US" dirty="0"/>
          </a:p>
        </p:txBody>
      </p:sp>
    </p:spTree>
    <p:extLst>
      <p:ext uri="{BB962C8B-B14F-4D97-AF65-F5344CB8AC3E}">
        <p14:creationId xmlns:p14="http://schemas.microsoft.com/office/powerpoint/2010/main" val="305288042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pn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73585957-39E0-42EB-A04C-6D9382397512}"/>
              </a:ext>
            </a:extLst>
          </p:cNvPr>
          <p:cNvSpPr>
            <a:spLocks noGrp="1"/>
          </p:cNvSpPr>
          <p:nvPr>
            <p:ph type="title"/>
          </p:nvPr>
        </p:nvSpPr>
        <p:spPr>
          <a:xfrm>
            <a:off x="1514764" y="136525"/>
            <a:ext cx="8762578"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20584B76-F180-4EE3-9F12-D5E09420C4BD}"/>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B1A97235-C079-4D20-B09E-EAE6FE3F5DC7}"/>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9047887-B191-4A09-9F63-2AFED7D13B11}" type="datetime1">
              <a:rPr lang="en-US" smtClean="0"/>
              <a:t>8/27/2024</a:t>
            </a:fld>
            <a:endParaRPr lang="en-US" dirty="0"/>
          </a:p>
        </p:txBody>
      </p:sp>
      <p:sp>
        <p:nvSpPr>
          <p:cNvPr id="5" name="Footer Placeholder 4">
            <a:extLst>
              <a:ext uri="{FF2B5EF4-FFF2-40B4-BE49-F238E27FC236}">
                <a16:creationId xmlns:a16="http://schemas.microsoft.com/office/drawing/2014/main" id="{4A2ED38E-3CBA-4F59-A26E-DD4579701A2D}"/>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a:extLst>
              <a:ext uri="{FF2B5EF4-FFF2-40B4-BE49-F238E27FC236}">
                <a16:creationId xmlns:a16="http://schemas.microsoft.com/office/drawing/2014/main" id="{A3D40D61-B533-4575-BD04-DEED51E3FB07}"/>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74DC2E0-E28C-44A5-89B3-2B91385C7BB1}" type="slidenum">
              <a:rPr lang="en-US" smtClean="0"/>
              <a:t>‹#›</a:t>
            </a:fld>
            <a:endParaRPr lang="en-US" dirty="0"/>
          </a:p>
        </p:txBody>
      </p:sp>
      <p:pic>
        <p:nvPicPr>
          <p:cNvPr id="9" name="Picture 8" descr="A blue and white logo with arrows in a circle&#10;&#10;Description automatically generated">
            <a:extLst>
              <a:ext uri="{FF2B5EF4-FFF2-40B4-BE49-F238E27FC236}">
                <a16:creationId xmlns:a16="http://schemas.microsoft.com/office/drawing/2014/main" id="{048F1A11-F60F-1ADB-2AED-7E6D535B29AB}"/>
              </a:ext>
            </a:extLst>
          </p:cNvPr>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144780" y="136526"/>
            <a:ext cx="1007944" cy="1009694"/>
          </a:xfrm>
          <a:prstGeom prst="rect">
            <a:avLst/>
          </a:prstGeom>
        </p:spPr>
      </p:pic>
      <p:pic>
        <p:nvPicPr>
          <p:cNvPr id="7" name="Picture 6">
            <a:extLst>
              <a:ext uri="{FF2B5EF4-FFF2-40B4-BE49-F238E27FC236}">
                <a16:creationId xmlns:a16="http://schemas.microsoft.com/office/drawing/2014/main" id="{84094B85-59C5-14F8-8C82-C60025CE20D6}"/>
              </a:ext>
            </a:extLst>
          </p:cNvPr>
          <p:cNvPicPr>
            <a:picLocks noChangeAspect="1"/>
          </p:cNvPicPr>
          <p:nvPr userDrawn="1"/>
        </p:nvPicPr>
        <p:blipFill>
          <a:blip r:embed="rId14"/>
          <a:stretch>
            <a:fillRect/>
          </a:stretch>
        </p:blipFill>
        <p:spPr>
          <a:xfrm>
            <a:off x="10449748" y="136525"/>
            <a:ext cx="1571716" cy="816377"/>
          </a:xfrm>
          <a:prstGeom prst="rect">
            <a:avLst/>
          </a:prstGeom>
        </p:spPr>
      </p:pic>
    </p:spTree>
    <p:extLst>
      <p:ext uri="{BB962C8B-B14F-4D97-AF65-F5344CB8AC3E}">
        <p14:creationId xmlns:p14="http://schemas.microsoft.com/office/powerpoint/2010/main" val="17029013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l" defTabSz="914400" rtl="0" eaLnBrk="1" latinLnBrk="0" hangingPunct="1">
        <a:lnSpc>
          <a:spcPct val="90000"/>
        </a:lnSpc>
        <a:spcBef>
          <a:spcPct val="0"/>
        </a:spcBef>
        <a:buNone/>
        <a:defRPr sz="4400" b="1" u="none"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73585957-39E0-42EB-A04C-6D9382397512}"/>
              </a:ext>
            </a:extLst>
          </p:cNvPr>
          <p:cNvSpPr>
            <a:spLocks noGrp="1"/>
          </p:cNvSpPr>
          <p:nvPr>
            <p:ph type="title"/>
          </p:nvPr>
        </p:nvSpPr>
        <p:spPr>
          <a:xfrm>
            <a:off x="1608166" y="136525"/>
            <a:ext cx="942975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a:extLst>
              <a:ext uri="{FF2B5EF4-FFF2-40B4-BE49-F238E27FC236}">
                <a16:creationId xmlns:a16="http://schemas.microsoft.com/office/drawing/2014/main" id="{20584B76-F180-4EE3-9F12-D5E09420C4BD}"/>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B1A97235-C079-4D20-B09E-EAE6FE3F5DC7}"/>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9047887-B191-4A09-9F63-2AFED7D13B11}" type="datetime1">
              <a:rPr lang="en-US" smtClean="0"/>
              <a:t>8/27/2024</a:t>
            </a:fld>
            <a:endParaRPr lang="en-US" dirty="0"/>
          </a:p>
        </p:txBody>
      </p:sp>
      <p:sp>
        <p:nvSpPr>
          <p:cNvPr id="5" name="Footer Placeholder 4">
            <a:extLst>
              <a:ext uri="{FF2B5EF4-FFF2-40B4-BE49-F238E27FC236}">
                <a16:creationId xmlns:a16="http://schemas.microsoft.com/office/drawing/2014/main" id="{4A2ED38E-3CBA-4F59-A26E-DD4579701A2D}"/>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a:extLst>
              <a:ext uri="{FF2B5EF4-FFF2-40B4-BE49-F238E27FC236}">
                <a16:creationId xmlns:a16="http://schemas.microsoft.com/office/drawing/2014/main" id="{A3D40D61-B533-4575-BD04-DEED51E3FB07}"/>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74DC2E0-E28C-44A5-89B3-2B91385C7BB1}" type="slidenum">
              <a:rPr lang="en-US" smtClean="0"/>
              <a:t>‹#›</a:t>
            </a:fld>
            <a:endParaRPr lang="en-US" dirty="0"/>
          </a:p>
        </p:txBody>
      </p:sp>
      <p:pic>
        <p:nvPicPr>
          <p:cNvPr id="9" name="Picture 8" descr="A blue and white logo with arrows in a circle&#10;&#10;Description automatically generated">
            <a:extLst>
              <a:ext uri="{FF2B5EF4-FFF2-40B4-BE49-F238E27FC236}">
                <a16:creationId xmlns:a16="http://schemas.microsoft.com/office/drawing/2014/main" id="{048F1A11-F60F-1ADB-2AED-7E6D535B29AB}"/>
              </a:ext>
            </a:extLst>
          </p:cNvPr>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157658" y="136526"/>
            <a:ext cx="1033658" cy="1035452"/>
          </a:xfrm>
          <a:prstGeom prst="rect">
            <a:avLst/>
          </a:prstGeom>
        </p:spPr>
      </p:pic>
    </p:spTree>
    <p:extLst>
      <p:ext uri="{BB962C8B-B14F-4D97-AF65-F5344CB8AC3E}">
        <p14:creationId xmlns:p14="http://schemas.microsoft.com/office/powerpoint/2010/main" val="88741962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ftr="0" dt="0"/>
  <p:txStyles>
    <p:titleStyle>
      <a:lvl1pPr algn="l" defTabSz="914400" rtl="0" eaLnBrk="1" latinLnBrk="0" hangingPunct="1">
        <a:lnSpc>
          <a:spcPct val="90000"/>
        </a:lnSpc>
        <a:spcBef>
          <a:spcPct val="0"/>
        </a:spcBef>
        <a:buNone/>
        <a:defRPr sz="4400" b="1" u="none"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5.png"/><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2.xml"/><Relationship Id="rId1" Type="http://schemas.openxmlformats.org/officeDocument/2006/relationships/themeOverride" Target="../theme/themeOverride1.xml"/><Relationship Id="rId6" Type="http://schemas.openxmlformats.org/officeDocument/2006/relationships/image" Target="cid:image005.png@01DABDAC.C4DDB660" TargetMode="External"/><Relationship Id="rId5" Type="http://schemas.openxmlformats.org/officeDocument/2006/relationships/image" Target="../media/image12.png"/><Relationship Id="rId4" Type="http://schemas.openxmlformats.org/officeDocument/2006/relationships/image" Target="../media/image11.png"/></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1.xml"/><Relationship Id="rId1" Type="http://schemas.openxmlformats.org/officeDocument/2006/relationships/themeOverride" Target="../theme/themeOverride2.xml"/></Relationships>
</file>

<file path=ppt/slides/_rels/slide1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17.xml"/><Relationship Id="rId2" Type="http://schemas.openxmlformats.org/officeDocument/2006/relationships/slideLayout" Target="../slideLayouts/slideLayout2.xml"/><Relationship Id="rId1" Type="http://schemas.openxmlformats.org/officeDocument/2006/relationships/themeOverride" Target="../theme/themeOverride3.xml"/><Relationship Id="rId4" Type="http://schemas.openxmlformats.org/officeDocument/2006/relationships/image" Target="../media/image14.png"/></Relationships>
</file>

<file path=ppt/slides/_rels/slide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2.xml"/><Relationship Id="rId1" Type="http://schemas.openxmlformats.org/officeDocument/2006/relationships/slideLayout" Target="../slideLayouts/slideLayout12.xml"/><Relationship Id="rId5" Type="http://schemas.openxmlformats.org/officeDocument/2006/relationships/image" Target="../media/image6.png"/><Relationship Id="rId4" Type="http://schemas.openxmlformats.org/officeDocument/2006/relationships/image" Target="../media/image4.png"/></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18.xml"/><Relationship Id="rId2" Type="http://schemas.openxmlformats.org/officeDocument/2006/relationships/slideLayout" Target="../slideLayouts/slideLayout2.xml"/><Relationship Id="rId1" Type="http://schemas.openxmlformats.org/officeDocument/2006/relationships/themeOverride" Target="../theme/themeOverride4.xml"/><Relationship Id="rId4" Type="http://schemas.openxmlformats.org/officeDocument/2006/relationships/image" Target="../media/image15.png"/></Relationships>
</file>

<file path=ppt/slides/_rels/slide2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slideLayout" Target="../slideLayouts/slideLayout2.xml"/><Relationship Id="rId1" Type="http://schemas.openxmlformats.org/officeDocument/2006/relationships/themeOverride" Target="../theme/themeOverride5.xml"/></Relationships>
</file>

<file path=ppt/slides/_rels/slide28.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3.xml"/><Relationship Id="rId1" Type="http://schemas.openxmlformats.org/officeDocument/2006/relationships/slideLayout" Target="../slideLayouts/slideLayout1.xml"/><Relationship Id="rId5" Type="http://schemas.openxmlformats.org/officeDocument/2006/relationships/image" Target="../media/image7.png"/><Relationship Id="rId4" Type="http://schemas.openxmlformats.org/officeDocument/2006/relationships/image" Target="../media/image4.png"/></Relationships>
</file>

<file path=ppt/slides/_rels/slide30.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28.xml"/><Relationship Id="rId1" Type="http://schemas.openxmlformats.org/officeDocument/2006/relationships/slideLayout" Target="../slideLayouts/slideLayout2.xml"/><Relationship Id="rId4" Type="http://schemas.openxmlformats.org/officeDocument/2006/relationships/image" Target="../media/image26.jpeg"/></Relationships>
</file>

<file path=ppt/slides/_rels/slide32.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34.xml"/><Relationship Id="rId1" Type="http://schemas.openxmlformats.org/officeDocument/2006/relationships/slideLayout" Target="../slideLayouts/slideLayout2.xml"/><Relationship Id="rId6" Type="http://schemas.openxmlformats.org/officeDocument/2006/relationships/image" Target="../media/image35.png"/><Relationship Id="rId5" Type="http://schemas.openxmlformats.org/officeDocument/2006/relationships/image" Target="../media/image34.png"/><Relationship Id="rId4" Type="http://schemas.openxmlformats.org/officeDocument/2006/relationships/image" Target="../media/image33.png"/></Relationships>
</file>

<file path=ppt/slides/_rels/slide38.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35.xml"/><Relationship Id="rId1" Type="http://schemas.openxmlformats.org/officeDocument/2006/relationships/slideLayout" Target="../slideLayouts/slideLayout2.xml"/><Relationship Id="rId5" Type="http://schemas.openxmlformats.org/officeDocument/2006/relationships/image" Target="../media/image38.png"/><Relationship Id="rId4" Type="http://schemas.openxmlformats.org/officeDocument/2006/relationships/image" Target="../media/image37.png"/></Relationships>
</file>

<file path=ppt/slides/_rels/slide39.xml.rels><?xml version="1.0" encoding="UTF-8" standalone="yes"?>
<Relationships xmlns="http://schemas.openxmlformats.org/package/2006/relationships"><Relationship Id="rId3" Type="http://schemas.openxmlformats.org/officeDocument/2006/relationships/notesSlide" Target="../notesSlides/notesSlide36.xml"/><Relationship Id="rId2" Type="http://schemas.openxmlformats.org/officeDocument/2006/relationships/slideLayout" Target="../slideLayouts/slideLayout2.xml"/><Relationship Id="rId1" Type="http://schemas.openxmlformats.org/officeDocument/2006/relationships/themeOverride" Target="../theme/themeOverride6.xml"/><Relationship Id="rId4" Type="http://schemas.openxmlformats.org/officeDocument/2006/relationships/image" Target="../media/image39.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37.xml"/><Relationship Id="rId1" Type="http://schemas.openxmlformats.org/officeDocument/2006/relationships/slideLayout" Target="../slideLayouts/slideLayout2.xml"/><Relationship Id="rId4" Type="http://schemas.openxmlformats.org/officeDocument/2006/relationships/image" Target="../media/image40.png"/></Relationships>
</file>

<file path=ppt/slides/_rels/slide41.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39.xml"/><Relationship Id="rId1" Type="http://schemas.openxmlformats.org/officeDocument/2006/relationships/slideLayout" Target="../slideLayouts/slideLayout2.xml"/><Relationship Id="rId5" Type="http://schemas.openxmlformats.org/officeDocument/2006/relationships/image" Target="../media/image44.jpeg"/><Relationship Id="rId4" Type="http://schemas.openxmlformats.org/officeDocument/2006/relationships/image" Target="../media/image43.png"/></Relationships>
</file>

<file path=ppt/slides/_rels/slide43.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50.jpeg"/><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notesSlide" Target="../notesSlides/notesSlide47.xml"/><Relationship Id="rId1" Type="http://schemas.openxmlformats.org/officeDocument/2006/relationships/slideLayout" Target="../slideLayouts/slideLayout2.xml"/><Relationship Id="rId4" Type="http://schemas.openxmlformats.org/officeDocument/2006/relationships/image" Target="../media/image53.jpeg"/></Relationships>
</file>

<file path=ppt/slides/_rels/slide51.xml.rels><?xml version="1.0" encoding="UTF-8" standalone="yes"?>
<Relationships xmlns="http://schemas.openxmlformats.org/package/2006/relationships"><Relationship Id="rId3" Type="http://schemas.openxmlformats.org/officeDocument/2006/relationships/image" Target="../media/image54.jpeg"/><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notesSlide" Target="../notesSlides/notesSlide52.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656DD925-7CEC-48A0-B0E2-96971154CF41}"/>
              </a:ext>
              <a:ext uri="{C183D7F6-B498-43B3-948B-1728B52AA6E4}">
                <adec:decorative xmlns:adec="http://schemas.microsoft.com/office/drawing/2017/decorative" val="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17004" y="253225"/>
            <a:ext cx="5870298" cy="732196"/>
          </a:xfrm>
          <a:prstGeom prst="rect">
            <a:avLst/>
          </a:prstGeom>
        </p:spPr>
      </p:pic>
      <p:sp>
        <p:nvSpPr>
          <p:cNvPr id="3" name="Title 2">
            <a:extLst>
              <a:ext uri="{FF2B5EF4-FFF2-40B4-BE49-F238E27FC236}">
                <a16:creationId xmlns:a16="http://schemas.microsoft.com/office/drawing/2014/main" id="{ED7F50FE-20B9-4E61-87FD-A9252F536B88}"/>
              </a:ext>
            </a:extLst>
          </p:cNvPr>
          <p:cNvSpPr txBox="1">
            <a:spLocks noGrp="1"/>
          </p:cNvSpPr>
          <p:nvPr>
            <p:ph type="title" idx="4294967295"/>
          </p:nvPr>
        </p:nvSpPr>
        <p:spPr>
          <a:xfrm flipH="1">
            <a:off x="1081308" y="1982450"/>
            <a:ext cx="7297742" cy="1446550"/>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400" b="1" i="0" u="none" strike="noStrike" kern="1200" cap="none" spc="0" normalizeH="0" baseline="0" noProof="0" dirty="0">
                <a:ln>
                  <a:noFill/>
                </a:ln>
                <a:solidFill>
                  <a:prstClr val="white"/>
                </a:solidFill>
                <a:effectLst/>
                <a:uLnTx/>
                <a:uFillTx/>
                <a:latin typeface="Calibri" panose="020F0502020204030204"/>
                <a:ea typeface="+mn-ea"/>
                <a:cs typeface="+mn-cs"/>
              </a:rPr>
              <a:t>FINANCIAL TRAINING FORUM</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400" b="1" i="0" u="none" strike="noStrike" kern="1200" cap="none" spc="0" normalizeH="0" baseline="0" noProof="0" dirty="0">
                <a:ln>
                  <a:noFill/>
                </a:ln>
                <a:solidFill>
                  <a:prstClr val="white"/>
                </a:solidFill>
                <a:effectLst/>
                <a:uLnTx/>
                <a:uFillTx/>
                <a:latin typeface="Calibri" panose="020F0502020204030204"/>
                <a:ea typeface="+mn-ea"/>
                <a:cs typeface="+mn-cs"/>
              </a:rPr>
              <a:t>JULY 2024</a:t>
            </a:r>
          </a:p>
        </p:txBody>
      </p:sp>
      <p:pic>
        <p:nvPicPr>
          <p:cNvPr id="4" name="Picture 3">
            <a:extLst>
              <a:ext uri="{FF2B5EF4-FFF2-40B4-BE49-F238E27FC236}">
                <a16:creationId xmlns:a16="http://schemas.microsoft.com/office/drawing/2014/main" id="{6626D17E-1460-7231-EC18-89C8A67440D8}"/>
              </a:ext>
              <a:ext uri="{C183D7F6-B498-43B3-948B-1728B52AA6E4}">
                <adec:decorative xmlns:adec="http://schemas.microsoft.com/office/drawing/2017/decorative" val="1"/>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191117" y="985421"/>
            <a:ext cx="5000883" cy="5870448"/>
          </a:xfrm>
          <a:prstGeom prst="rect">
            <a:avLst/>
          </a:prstGeom>
        </p:spPr>
      </p:pic>
    </p:spTree>
    <p:extLst>
      <p:ext uri="{BB962C8B-B14F-4D97-AF65-F5344CB8AC3E}">
        <p14:creationId xmlns:p14="http://schemas.microsoft.com/office/powerpoint/2010/main" val="426181902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D39513-06C0-1B16-51B1-01C2A7C8DA6F}"/>
              </a:ext>
            </a:extLst>
          </p:cNvPr>
          <p:cNvSpPr>
            <a:spLocks noGrp="1"/>
          </p:cNvSpPr>
          <p:nvPr>
            <p:ph type="title"/>
          </p:nvPr>
        </p:nvSpPr>
        <p:spPr/>
        <p:txBody>
          <a:bodyPr/>
          <a:lstStyle/>
          <a:p>
            <a:r>
              <a:rPr lang="en-US"/>
              <a:t>Updated Directive</a:t>
            </a:r>
            <a:endParaRPr lang="en-US" dirty="0"/>
          </a:p>
        </p:txBody>
      </p:sp>
      <p:sp>
        <p:nvSpPr>
          <p:cNvPr id="4" name="Slide Number Placeholder 3">
            <a:extLst>
              <a:ext uri="{FF2B5EF4-FFF2-40B4-BE49-F238E27FC236}">
                <a16:creationId xmlns:a16="http://schemas.microsoft.com/office/drawing/2014/main" id="{A13F1346-999D-6C6D-EB06-5F28D9542EB3}"/>
              </a:ext>
            </a:extLst>
          </p:cNvPr>
          <p:cNvSpPr>
            <a:spLocks noGrp="1"/>
          </p:cNvSpPr>
          <p:nvPr>
            <p:ph type="sldNum" sz="quarter" idx="12"/>
          </p:nvPr>
        </p:nvSpPr>
        <p:spPr/>
        <p:txBody>
          <a:bodyPr/>
          <a:lstStyle/>
          <a:p>
            <a:fld id="{D74DC2E0-E28C-44A5-89B3-2B91385C7BB1}" type="slidenum">
              <a:rPr lang="en-US" smtClean="0"/>
              <a:t>10</a:t>
            </a:fld>
            <a:endParaRPr lang="en-US" dirty="0"/>
          </a:p>
        </p:txBody>
      </p:sp>
      <p:sp>
        <p:nvSpPr>
          <p:cNvPr id="5" name="Content Placeholder 4">
            <a:extLst>
              <a:ext uri="{FF2B5EF4-FFF2-40B4-BE49-F238E27FC236}">
                <a16:creationId xmlns:a16="http://schemas.microsoft.com/office/drawing/2014/main" id="{5531E8D7-DF82-72F4-12DE-D7E78EB8B9C8}"/>
              </a:ext>
            </a:extLst>
          </p:cNvPr>
          <p:cNvSpPr txBox="1">
            <a:spLocks noGrp="1"/>
          </p:cNvSpPr>
          <p:nvPr>
            <p:ph idx="1"/>
          </p:nvPr>
        </p:nvSpPr>
        <p:spPr>
          <a:xfrm>
            <a:off x="1235730" y="1100138"/>
            <a:ext cx="10118070" cy="5076825"/>
          </a:xfrm>
          <a:prstGeom prst="rect">
            <a:avLst/>
          </a:prstGeom>
        </p:spPr>
        <p:txBody>
          <a:bodyPr vert="horz" lIns="91440" tIns="45720" rIns="91440" bIns="45720" rtlCol="0" anchor="t">
            <a:normAutofit/>
          </a:bodyPr>
          <a:lstStyle>
            <a:lvl1pPr marL="228600" indent="-228600">
              <a:lnSpc>
                <a:spcPct val="90000"/>
              </a:lnSpc>
              <a:spcBef>
                <a:spcPts val="1000"/>
              </a:spcBef>
              <a:buFont typeface="Arial" panose="020B0604020202020204" pitchFamily="34" charset="0"/>
              <a:buChar char="•"/>
              <a:defRPr sz="2800"/>
            </a:lvl1pPr>
            <a:lvl2pPr marL="685800" indent="-228600">
              <a:lnSpc>
                <a:spcPct val="90000"/>
              </a:lnSpc>
              <a:spcBef>
                <a:spcPts val="500"/>
              </a:spcBef>
              <a:buFont typeface="Arial" panose="020B0604020202020204" pitchFamily="34" charset="0"/>
              <a:buChar char="•"/>
              <a:defRPr sz="2400"/>
            </a:lvl2pPr>
            <a:lvl3pPr marL="1143000" indent="-228600">
              <a:lnSpc>
                <a:spcPct val="90000"/>
              </a:lnSpc>
              <a:spcBef>
                <a:spcPts val="500"/>
              </a:spcBef>
              <a:buFont typeface="Arial" panose="020B0604020202020204" pitchFamily="34" charset="0"/>
              <a:buChar char="•"/>
              <a:defRPr sz="2000"/>
            </a:lvl3pPr>
            <a:lvl4pPr marL="1600200" indent="-228600">
              <a:lnSpc>
                <a:spcPct val="90000"/>
              </a:lnSpc>
              <a:spcBef>
                <a:spcPts val="500"/>
              </a:spcBef>
              <a:buFont typeface="Arial" panose="020B0604020202020204" pitchFamily="34" charset="0"/>
              <a:buChar char="•"/>
            </a:lvl4pPr>
            <a:lvl5pPr marL="2057400" indent="-228600">
              <a:lnSpc>
                <a:spcPct val="90000"/>
              </a:lnSpc>
              <a:spcBef>
                <a:spcPts val="500"/>
              </a:spcBef>
              <a:buFont typeface="Arial" panose="020B0604020202020204" pitchFamily="34" charset="0"/>
              <a:buChar char="•"/>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pPr marL="0" indent="0">
              <a:buNone/>
            </a:pPr>
            <a:r>
              <a:rPr lang="en-US" dirty="0"/>
              <a:t>What about all other types of documents?</a:t>
            </a:r>
          </a:p>
          <a:p>
            <a:pPr marL="457200" indent="0">
              <a:buNone/>
            </a:pPr>
            <a:r>
              <a:rPr lang="en-US" sz="2600" dirty="0"/>
              <a:t>i.e., PO, Funds Commitments, etc.</a:t>
            </a:r>
            <a:endParaRPr lang="en-US" dirty="0">
              <a:cs typeface="Calibri"/>
            </a:endParaRPr>
          </a:p>
          <a:p>
            <a:pPr marL="457200" indent="0">
              <a:buNone/>
            </a:pPr>
            <a:r>
              <a:rPr lang="en-US" dirty="0">
                <a:cs typeface="Calibri"/>
              </a:rPr>
              <a:t>Should also be included in directive to clear by 10 days. Therefore, the following is being done:</a:t>
            </a:r>
          </a:p>
          <a:p>
            <a:pPr marL="914400" indent="-457200"/>
            <a:r>
              <a:rPr lang="en-US" dirty="0"/>
              <a:t>Revised Directive is in process of being reviewed and moving forward with Senior Exec approval. We anticipate that it will be released by end of August.  </a:t>
            </a:r>
            <a:endParaRPr lang="en-US" dirty="0">
              <a:cs typeface="Calibri"/>
            </a:endParaRPr>
          </a:p>
          <a:p>
            <a:pPr marL="914400" indent="-457200"/>
            <a:r>
              <a:rPr lang="en-US" dirty="0">
                <a:cs typeface="Calibri"/>
              </a:rPr>
              <a:t>New OLPH for to manually running these reports in FMMI</a:t>
            </a:r>
          </a:p>
          <a:p>
            <a:pPr marL="914400" indent="-457200"/>
            <a:r>
              <a:rPr lang="en-US" dirty="0">
                <a:cs typeface="Calibri"/>
              </a:rPr>
              <a:t>Gov Delivery to communicate with Directive and OLPH are completed</a:t>
            </a:r>
          </a:p>
          <a:p>
            <a:pPr marL="914400" indent="-457200"/>
            <a:r>
              <a:rPr lang="en-US" dirty="0">
                <a:cs typeface="Calibri"/>
              </a:rPr>
              <a:t>Developed Fiori Parked Document App</a:t>
            </a:r>
          </a:p>
          <a:p>
            <a:pPr marL="0" indent="0">
              <a:buNone/>
            </a:pPr>
            <a:endParaRPr lang="en-US" dirty="0">
              <a:cs typeface="Calibri"/>
            </a:endParaRPr>
          </a:p>
        </p:txBody>
      </p:sp>
    </p:spTree>
    <p:extLst>
      <p:ext uri="{BB962C8B-B14F-4D97-AF65-F5344CB8AC3E}">
        <p14:creationId xmlns:p14="http://schemas.microsoft.com/office/powerpoint/2010/main" val="333555199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D39513-06C0-1B16-51B1-01C2A7C8DA6F}"/>
              </a:ext>
            </a:extLst>
          </p:cNvPr>
          <p:cNvSpPr>
            <a:spLocks noGrp="1"/>
          </p:cNvSpPr>
          <p:nvPr>
            <p:ph type="title"/>
          </p:nvPr>
        </p:nvSpPr>
        <p:spPr/>
        <p:txBody>
          <a:bodyPr/>
          <a:lstStyle/>
          <a:p>
            <a:r>
              <a:rPr lang="en-US" dirty="0"/>
              <a:t>What Are Parked Documents?</a:t>
            </a:r>
          </a:p>
        </p:txBody>
      </p:sp>
      <p:sp>
        <p:nvSpPr>
          <p:cNvPr id="4" name="Slide Number Placeholder 3">
            <a:extLst>
              <a:ext uri="{FF2B5EF4-FFF2-40B4-BE49-F238E27FC236}">
                <a16:creationId xmlns:a16="http://schemas.microsoft.com/office/drawing/2014/main" id="{A13F1346-999D-6C6D-EB06-5F28D9542EB3}"/>
              </a:ext>
            </a:extLst>
          </p:cNvPr>
          <p:cNvSpPr>
            <a:spLocks noGrp="1"/>
          </p:cNvSpPr>
          <p:nvPr>
            <p:ph type="sldNum" sz="quarter" idx="12"/>
          </p:nvPr>
        </p:nvSpPr>
        <p:spPr/>
        <p:txBody>
          <a:bodyPr/>
          <a:lstStyle/>
          <a:p>
            <a:fld id="{D74DC2E0-E28C-44A5-89B3-2B91385C7BB1}" type="slidenum">
              <a:rPr lang="en-US" smtClean="0"/>
              <a:t>11</a:t>
            </a:fld>
            <a:endParaRPr lang="en-US" dirty="0"/>
          </a:p>
        </p:txBody>
      </p:sp>
      <p:sp>
        <p:nvSpPr>
          <p:cNvPr id="5" name="Content Placeholder 2">
            <a:extLst>
              <a:ext uri="{FF2B5EF4-FFF2-40B4-BE49-F238E27FC236}">
                <a16:creationId xmlns:a16="http://schemas.microsoft.com/office/drawing/2014/main" id="{0DE503EE-C1AA-83C4-0467-0D4605A8AEE5}"/>
              </a:ext>
            </a:extLst>
          </p:cNvPr>
          <p:cNvSpPr>
            <a:spLocks noGrp="1"/>
          </p:cNvSpPr>
          <p:nvPr>
            <p:ph idx="1"/>
          </p:nvPr>
        </p:nvSpPr>
        <p:spPr>
          <a:xfrm>
            <a:off x="989215" y="1037243"/>
            <a:ext cx="11202785" cy="5710794"/>
          </a:xfrm>
          <a:noFill/>
        </p:spPr>
        <p:txBody>
          <a:bodyPr vert="horz" wrap="square" lIns="91440" tIns="45720" rIns="91440" bIns="45720" rtlCol="0">
            <a:spAutoFit/>
          </a:bodyPr>
          <a:lstStyle/>
          <a:p>
            <a:pPr marL="0" indent="0">
              <a:buNone/>
            </a:pPr>
            <a:r>
              <a:rPr lang="en-US" sz="2600" dirty="0"/>
              <a:t>The timely posting of financial documents helps ensure up-to-date, accurate financial reports and statements for decision-making.  USDA departments and agencies must complete documents in accordance with the Office of Management and Budget’s Circular A-11:</a:t>
            </a:r>
            <a:r>
              <a:rPr lang="en-US" sz="2000" dirty="0">
                <a:highlight>
                  <a:srgbClr val="FFFF00"/>
                </a:highlight>
              </a:rPr>
              <a:t>	</a:t>
            </a:r>
          </a:p>
          <a:p>
            <a:pPr marL="457200" lvl="1">
              <a:spcBef>
                <a:spcPts val="0"/>
              </a:spcBef>
            </a:pPr>
            <a:r>
              <a:rPr lang="en-US" dirty="0"/>
              <a:t>Regular Finance (FI) Document: “Parked”</a:t>
            </a:r>
          </a:p>
          <a:p>
            <a:pPr marL="457200" lvl="1">
              <a:spcBef>
                <a:spcPts val="0"/>
              </a:spcBef>
            </a:pPr>
            <a:r>
              <a:rPr lang="en-US" dirty="0"/>
              <a:t>LIV Financial (Logistics Invoice Verification): “Parked”</a:t>
            </a:r>
          </a:p>
          <a:p>
            <a:pPr marL="457200" lvl="1">
              <a:spcBef>
                <a:spcPts val="0"/>
              </a:spcBef>
            </a:pPr>
            <a:r>
              <a:rPr lang="en-US" dirty="0"/>
              <a:t>Materials Management:  “Park,” “Hold,” and “In External Approval”</a:t>
            </a:r>
          </a:p>
          <a:p>
            <a:pPr marL="228600" lvl="1" indent="0">
              <a:spcBef>
                <a:spcPts val="0"/>
              </a:spcBef>
              <a:buNone/>
            </a:pPr>
            <a:r>
              <a:rPr lang="en-US" dirty="0"/>
              <a:t>	Exclude those that have been Trash Canned and Line Locked</a:t>
            </a:r>
          </a:p>
          <a:p>
            <a:pPr lvl="2"/>
            <a:r>
              <a:rPr lang="en-US" dirty="0"/>
              <a:t>PO – Purchase Orders </a:t>
            </a:r>
          </a:p>
          <a:p>
            <a:pPr lvl="2"/>
            <a:r>
              <a:rPr lang="en-US" dirty="0"/>
              <a:t>PR – Purchase Requisitions</a:t>
            </a:r>
          </a:p>
          <a:p>
            <a:pPr marL="457200" lvl="1">
              <a:spcBef>
                <a:spcPts val="0"/>
              </a:spcBef>
            </a:pPr>
            <a:r>
              <a:rPr lang="en-US" dirty="0"/>
              <a:t>Funds Management Entry status on Hold with no Completion Date</a:t>
            </a:r>
          </a:p>
          <a:p>
            <a:pPr lvl="2"/>
            <a:r>
              <a:rPr lang="en-US" dirty="0"/>
              <a:t>Fund Obligations:  “On Hold”</a:t>
            </a:r>
          </a:p>
          <a:p>
            <a:pPr lvl="2"/>
            <a:r>
              <a:rPr lang="en-US" dirty="0"/>
              <a:t>FC – Funds Commitments</a:t>
            </a:r>
          </a:p>
          <a:p>
            <a:pPr lvl="2"/>
            <a:r>
              <a:rPr lang="en-US" dirty="0"/>
              <a:t>FP – Funds Pre-Commitments</a:t>
            </a:r>
          </a:p>
          <a:p>
            <a:pPr lvl="2"/>
            <a:r>
              <a:rPr lang="en-US" dirty="0"/>
              <a:t>FR – Funds Reservations</a:t>
            </a:r>
          </a:p>
          <a:p>
            <a:pPr lvl="2"/>
            <a:r>
              <a:rPr lang="en-US" dirty="0"/>
              <a:t>FMBD – Budget  Documents  “PrePosted”</a:t>
            </a:r>
          </a:p>
        </p:txBody>
      </p:sp>
    </p:spTree>
    <p:extLst>
      <p:ext uri="{BB962C8B-B14F-4D97-AF65-F5344CB8AC3E}">
        <p14:creationId xmlns:p14="http://schemas.microsoft.com/office/powerpoint/2010/main" val="288277340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D39513-06C0-1B16-51B1-01C2A7C8DA6F}"/>
              </a:ext>
            </a:extLst>
          </p:cNvPr>
          <p:cNvSpPr>
            <a:spLocks noGrp="1"/>
          </p:cNvSpPr>
          <p:nvPr>
            <p:ph type="title"/>
          </p:nvPr>
        </p:nvSpPr>
        <p:spPr/>
        <p:txBody>
          <a:bodyPr>
            <a:normAutofit/>
          </a:bodyPr>
          <a:lstStyle/>
          <a:p>
            <a:r>
              <a:rPr lang="en-US" b="0" dirty="0">
                <a:latin typeface="Arial" panose="020B0604020202020204" pitchFamily="34" charset="0"/>
                <a:cs typeface="Times New Roman" panose="02020603050405020304" pitchFamily="18" charset="0"/>
              </a:rPr>
              <a:t>Problems Solved/Gaps Addressed</a:t>
            </a:r>
            <a:endParaRPr lang="en-US" dirty="0"/>
          </a:p>
        </p:txBody>
      </p:sp>
      <p:sp>
        <p:nvSpPr>
          <p:cNvPr id="4" name="Slide Number Placeholder 3">
            <a:extLst>
              <a:ext uri="{FF2B5EF4-FFF2-40B4-BE49-F238E27FC236}">
                <a16:creationId xmlns:a16="http://schemas.microsoft.com/office/drawing/2014/main" id="{A13F1346-999D-6C6D-EB06-5F28D9542EB3}"/>
              </a:ext>
            </a:extLst>
          </p:cNvPr>
          <p:cNvSpPr>
            <a:spLocks noGrp="1"/>
          </p:cNvSpPr>
          <p:nvPr>
            <p:ph type="sldNum" sz="quarter" idx="12"/>
          </p:nvPr>
        </p:nvSpPr>
        <p:spPr/>
        <p:txBody>
          <a:bodyPr/>
          <a:lstStyle/>
          <a:p>
            <a:fld id="{D74DC2E0-E28C-44A5-89B3-2B91385C7BB1}" type="slidenum">
              <a:rPr lang="en-US" smtClean="0"/>
              <a:t>12</a:t>
            </a:fld>
            <a:endParaRPr lang="en-US" dirty="0"/>
          </a:p>
        </p:txBody>
      </p:sp>
      <p:sp>
        <p:nvSpPr>
          <p:cNvPr id="5" name="Content Placeholder 2">
            <a:extLst>
              <a:ext uri="{FF2B5EF4-FFF2-40B4-BE49-F238E27FC236}">
                <a16:creationId xmlns:a16="http://schemas.microsoft.com/office/drawing/2014/main" id="{A35BB532-085F-5649-44F6-4A3B95DE0658}"/>
              </a:ext>
            </a:extLst>
          </p:cNvPr>
          <p:cNvSpPr>
            <a:spLocks noGrp="1"/>
          </p:cNvSpPr>
          <p:nvPr>
            <p:ph idx="1"/>
          </p:nvPr>
        </p:nvSpPr>
        <p:spPr>
          <a:xfrm>
            <a:off x="743354" y="1422159"/>
            <a:ext cx="10705291" cy="4611519"/>
          </a:xfrm>
          <a:noFill/>
        </p:spPr>
        <p:txBody>
          <a:bodyPr wrap="square" rtlCol="0">
            <a:spAutoFit/>
          </a:bodyPr>
          <a:lstStyle/>
          <a:p>
            <a:pPr marL="0"/>
            <a:r>
              <a:rPr lang="en-US" dirty="0"/>
              <a:t>To comply with the new directive, FMS created 6 new procedures.  </a:t>
            </a:r>
          </a:p>
          <a:p>
            <a:pPr marL="0"/>
            <a:r>
              <a:rPr lang="en-US" dirty="0"/>
              <a:t>Executing 6 procedures can be time-consuming.  </a:t>
            </a:r>
          </a:p>
          <a:p>
            <a:r>
              <a:rPr lang="en-US" dirty="0"/>
              <a:t>To simplify the process, the upgrade to S4/HANA provides a great enhancement through SAP’s User Experience of Fiori.  </a:t>
            </a:r>
          </a:p>
          <a:p>
            <a:r>
              <a:rPr lang="en-US" dirty="0"/>
              <a:t>This customized application has its own Fiori tile to execute for all document types.</a:t>
            </a:r>
          </a:p>
          <a:p>
            <a:r>
              <a:rPr lang="en-US" dirty="0"/>
              <a:t>The objective of this application is to combine parked documents across FI, MM, and FM modules and display them in a single report with the ability to change/approve/reject each of the documents.</a:t>
            </a:r>
          </a:p>
          <a:p>
            <a:pPr marL="0"/>
            <a:endParaRPr lang="en-US" dirty="0"/>
          </a:p>
        </p:txBody>
      </p:sp>
    </p:spTree>
    <p:extLst>
      <p:ext uri="{BB962C8B-B14F-4D97-AF65-F5344CB8AC3E}">
        <p14:creationId xmlns:p14="http://schemas.microsoft.com/office/powerpoint/2010/main" val="184856503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D39513-06C0-1B16-51B1-01C2A7C8DA6F}"/>
              </a:ext>
            </a:extLst>
          </p:cNvPr>
          <p:cNvSpPr>
            <a:spLocks noGrp="1"/>
          </p:cNvSpPr>
          <p:nvPr>
            <p:ph type="title"/>
          </p:nvPr>
        </p:nvSpPr>
        <p:spPr/>
        <p:txBody>
          <a:bodyPr/>
          <a:lstStyle/>
          <a:p>
            <a:r>
              <a:rPr lang="en-US" dirty="0"/>
              <a:t>Security</a:t>
            </a:r>
          </a:p>
        </p:txBody>
      </p:sp>
      <p:sp>
        <p:nvSpPr>
          <p:cNvPr id="3" name="Content Placeholder 2">
            <a:extLst>
              <a:ext uri="{FF2B5EF4-FFF2-40B4-BE49-F238E27FC236}">
                <a16:creationId xmlns:a16="http://schemas.microsoft.com/office/drawing/2014/main" id="{9DCF52A4-620F-8A8D-9CC5-02A2FF588E9B}"/>
              </a:ext>
            </a:extLst>
          </p:cNvPr>
          <p:cNvSpPr>
            <a:spLocks noGrp="1"/>
          </p:cNvSpPr>
          <p:nvPr>
            <p:ph idx="1"/>
          </p:nvPr>
        </p:nvSpPr>
        <p:spPr>
          <a:xfrm>
            <a:off x="1235730" y="1012561"/>
            <a:ext cx="10530284" cy="5468677"/>
          </a:xfrm>
          <a:noFill/>
        </p:spPr>
        <p:txBody>
          <a:bodyPr vert="horz" wrap="square" lIns="91440" tIns="45720" rIns="91440" bIns="45720" rtlCol="0">
            <a:spAutoFit/>
          </a:bodyPr>
          <a:lstStyle/>
          <a:p>
            <a:pPr marL="0" indent="0">
              <a:buNone/>
            </a:pPr>
            <a:r>
              <a:rPr lang="en-US" dirty="0"/>
              <a:t>Fiori Parked Document app security will always be based on your existing FMMI security:</a:t>
            </a:r>
          </a:p>
          <a:p>
            <a:pPr marL="0" lvl="1">
              <a:spcBef>
                <a:spcPts val="1000"/>
              </a:spcBef>
            </a:pPr>
            <a:r>
              <a:rPr lang="en-US" sz="2800" dirty="0"/>
              <a:t>Security Roles</a:t>
            </a:r>
          </a:p>
          <a:p>
            <a:pPr lvl="1"/>
            <a:r>
              <a:rPr lang="en-US" dirty="0"/>
              <a:t>AP, AR, GL etc.  </a:t>
            </a:r>
          </a:p>
          <a:p>
            <a:pPr lvl="1"/>
            <a:r>
              <a:rPr lang="en-US" dirty="0"/>
              <a:t>View only or change/approve</a:t>
            </a:r>
          </a:p>
          <a:p>
            <a:pPr marL="0"/>
            <a:r>
              <a:rPr lang="en-US" dirty="0"/>
              <a:t>Business Area</a:t>
            </a:r>
          </a:p>
          <a:p>
            <a:pPr lvl="1"/>
            <a:r>
              <a:rPr lang="en-US" dirty="0"/>
              <a:t>Select by 1 or more Business Areas (Agency)  </a:t>
            </a:r>
          </a:p>
          <a:p>
            <a:pPr lvl="1"/>
            <a:r>
              <a:rPr lang="en-US" dirty="0"/>
              <a:t>*All Business Areas that user has access to.  </a:t>
            </a:r>
          </a:p>
          <a:p>
            <a:pPr lvl="3"/>
            <a:r>
              <a:rPr lang="en-US" sz="2000" dirty="0"/>
              <a:t>Example FPAC:  If user has access to all their Business Areas, they could enter:  Business Area for RMA (RM00), NRCS (NR00), Farm Services (FA00), and FPAC Business Office (FB00)</a:t>
            </a:r>
          </a:p>
          <a:p>
            <a:pPr lvl="4"/>
            <a:r>
              <a:rPr lang="en-US" sz="2000" dirty="0"/>
              <a:t>Only 1 (NR00)</a:t>
            </a:r>
          </a:p>
          <a:p>
            <a:pPr lvl="4"/>
            <a:r>
              <a:rPr lang="en-US" sz="2000" dirty="0"/>
              <a:t>List 2+ (FA00 and NR00)</a:t>
            </a:r>
          </a:p>
          <a:p>
            <a:pPr lvl="4"/>
            <a:r>
              <a:rPr lang="en-US" sz="2000" dirty="0"/>
              <a:t>* (All)</a:t>
            </a:r>
          </a:p>
        </p:txBody>
      </p:sp>
      <p:sp>
        <p:nvSpPr>
          <p:cNvPr id="4" name="Slide Number Placeholder 3">
            <a:extLst>
              <a:ext uri="{FF2B5EF4-FFF2-40B4-BE49-F238E27FC236}">
                <a16:creationId xmlns:a16="http://schemas.microsoft.com/office/drawing/2014/main" id="{A13F1346-999D-6C6D-EB06-5F28D9542EB3}"/>
              </a:ext>
            </a:extLst>
          </p:cNvPr>
          <p:cNvSpPr>
            <a:spLocks noGrp="1"/>
          </p:cNvSpPr>
          <p:nvPr>
            <p:ph type="sldNum" sz="quarter" idx="12"/>
          </p:nvPr>
        </p:nvSpPr>
        <p:spPr/>
        <p:txBody>
          <a:bodyPr/>
          <a:lstStyle/>
          <a:p>
            <a:fld id="{D74DC2E0-E28C-44A5-89B3-2B91385C7BB1}" type="slidenum">
              <a:rPr lang="en-US" smtClean="0"/>
              <a:t>13</a:t>
            </a:fld>
            <a:endParaRPr lang="en-US" dirty="0"/>
          </a:p>
        </p:txBody>
      </p:sp>
    </p:spTree>
    <p:extLst>
      <p:ext uri="{BB962C8B-B14F-4D97-AF65-F5344CB8AC3E}">
        <p14:creationId xmlns:p14="http://schemas.microsoft.com/office/powerpoint/2010/main" val="203515936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D39513-06C0-1B16-51B1-01C2A7C8DA6F}"/>
              </a:ext>
            </a:extLst>
          </p:cNvPr>
          <p:cNvSpPr>
            <a:spLocks noGrp="1"/>
          </p:cNvSpPr>
          <p:nvPr>
            <p:ph type="title"/>
          </p:nvPr>
        </p:nvSpPr>
        <p:spPr/>
        <p:txBody>
          <a:bodyPr/>
          <a:lstStyle/>
          <a:p>
            <a:r>
              <a:rPr lang="en-US" dirty="0"/>
              <a:t>Fiori Tile (New)</a:t>
            </a:r>
          </a:p>
        </p:txBody>
      </p:sp>
      <p:sp>
        <p:nvSpPr>
          <p:cNvPr id="5" name="Content Placeholder 2">
            <a:extLst>
              <a:ext uri="{FF2B5EF4-FFF2-40B4-BE49-F238E27FC236}">
                <a16:creationId xmlns:a16="http://schemas.microsoft.com/office/drawing/2014/main" id="{A8991C7F-1DA0-F36C-54DF-DBD654DB8FEA}"/>
              </a:ext>
            </a:extLst>
          </p:cNvPr>
          <p:cNvSpPr txBox="1">
            <a:spLocks noGrp="1"/>
          </p:cNvSpPr>
          <p:nvPr>
            <p:ph idx="1"/>
          </p:nvPr>
        </p:nvSpPr>
        <p:spPr>
          <a:xfrm>
            <a:off x="1235730" y="1099488"/>
            <a:ext cx="10739605" cy="1173812"/>
          </a:xfrm>
          <a:prstGeom prst="rect">
            <a:avLst/>
          </a:prstGeom>
        </p:spPr>
        <p:txBody>
          <a:bodyPr vert="horz" lIns="91440" tIns="45720" rIns="91440" bIns="45720" rtlCol="0" anchor="t">
            <a:normAutofit fontScale="925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spcAft>
                <a:spcPts val="600"/>
              </a:spcAft>
              <a:buNone/>
            </a:pPr>
            <a:r>
              <a:rPr lang="en-US" dirty="0"/>
              <a:t>The production environment will have the Parked Document tile available within the applicable business process areas such as Funds Management.  </a:t>
            </a:r>
            <a:endParaRPr lang="en-US" strike="sngStrike" dirty="0">
              <a:highlight>
                <a:srgbClr val="FFFF00"/>
              </a:highlight>
              <a:cs typeface="Calibri"/>
            </a:endParaRPr>
          </a:p>
          <a:p>
            <a:pPr marL="0" indent="0">
              <a:spcBef>
                <a:spcPts val="0"/>
              </a:spcBef>
              <a:spcAft>
                <a:spcPts val="600"/>
              </a:spcAft>
              <a:buFont typeface="Arial" panose="020B0604020202020204" pitchFamily="34" charset="0"/>
              <a:buNone/>
            </a:pPr>
            <a:endParaRPr lang="en-US" dirty="0"/>
          </a:p>
          <a:p>
            <a:pPr marL="0" indent="0">
              <a:spcBef>
                <a:spcPts val="0"/>
              </a:spcBef>
              <a:spcAft>
                <a:spcPts val="600"/>
              </a:spcAft>
              <a:buFont typeface="Arial" panose="020B0604020202020204" pitchFamily="34" charset="0"/>
              <a:buNone/>
            </a:pPr>
            <a:endParaRPr lang="en-US" dirty="0"/>
          </a:p>
          <a:p>
            <a:pPr marL="0" indent="0">
              <a:spcBef>
                <a:spcPts val="0"/>
              </a:spcBef>
              <a:spcAft>
                <a:spcPts val="600"/>
              </a:spcAft>
              <a:buFont typeface="Arial" panose="020B0604020202020204" pitchFamily="34" charset="0"/>
              <a:buNone/>
            </a:pPr>
            <a:endParaRPr lang="en-US" dirty="0"/>
          </a:p>
          <a:p>
            <a:pPr marL="0" indent="0">
              <a:spcBef>
                <a:spcPts val="0"/>
              </a:spcBef>
              <a:spcAft>
                <a:spcPts val="600"/>
              </a:spcAft>
              <a:buFont typeface="Arial" panose="020B0604020202020204" pitchFamily="34" charset="0"/>
              <a:buNone/>
            </a:pPr>
            <a:endParaRPr lang="en-US" dirty="0"/>
          </a:p>
          <a:p>
            <a:pPr marL="0" indent="0">
              <a:spcBef>
                <a:spcPts val="0"/>
              </a:spcBef>
              <a:spcAft>
                <a:spcPts val="600"/>
              </a:spcAft>
              <a:buFont typeface="Arial" panose="020B0604020202020204" pitchFamily="34" charset="0"/>
              <a:buNone/>
            </a:pPr>
            <a:endParaRPr lang="en-US" dirty="0"/>
          </a:p>
          <a:p>
            <a:pPr marL="0" indent="0">
              <a:spcBef>
                <a:spcPts val="0"/>
              </a:spcBef>
              <a:spcAft>
                <a:spcPts val="600"/>
              </a:spcAft>
              <a:buFont typeface="Arial" panose="020B0604020202020204" pitchFamily="34" charset="0"/>
              <a:buNone/>
            </a:pPr>
            <a:endParaRPr lang="en-US" dirty="0"/>
          </a:p>
          <a:p>
            <a:pPr marL="0" indent="0">
              <a:lnSpc>
                <a:spcPct val="100000"/>
              </a:lnSpc>
              <a:spcAft>
                <a:spcPts val="600"/>
              </a:spcAft>
              <a:buNone/>
            </a:pPr>
            <a:endParaRPr lang="en-US" dirty="0"/>
          </a:p>
        </p:txBody>
      </p:sp>
      <p:pic>
        <p:nvPicPr>
          <p:cNvPr id="3" name="Picture 2" descr="The new Parked documents tile in the Fiori launchpad">
            <a:extLst>
              <a:ext uri="{FF2B5EF4-FFF2-40B4-BE49-F238E27FC236}">
                <a16:creationId xmlns:a16="http://schemas.microsoft.com/office/drawing/2014/main" id="{23C24C3E-5791-D587-8DA3-7EDD79BCA5A8}"/>
              </a:ext>
            </a:extLst>
          </p:cNvPr>
          <p:cNvPicPr>
            <a:picLocks noChangeAspect="1"/>
          </p:cNvPicPr>
          <p:nvPr/>
        </p:nvPicPr>
        <p:blipFill>
          <a:blip r:embed="rId3"/>
          <a:stretch>
            <a:fillRect/>
          </a:stretch>
        </p:blipFill>
        <p:spPr>
          <a:xfrm>
            <a:off x="2447593" y="1984313"/>
            <a:ext cx="6810707" cy="3666731"/>
          </a:xfrm>
          <a:prstGeom prst="rect">
            <a:avLst/>
          </a:prstGeom>
        </p:spPr>
      </p:pic>
      <p:sp>
        <p:nvSpPr>
          <p:cNvPr id="7" name="TextBox 6">
            <a:extLst>
              <a:ext uri="{FF2B5EF4-FFF2-40B4-BE49-F238E27FC236}">
                <a16:creationId xmlns:a16="http://schemas.microsoft.com/office/drawing/2014/main" id="{44A5EE18-3752-31F2-9DEC-6B60386CA8C2}"/>
              </a:ext>
            </a:extLst>
          </p:cNvPr>
          <p:cNvSpPr txBox="1"/>
          <p:nvPr/>
        </p:nvSpPr>
        <p:spPr>
          <a:xfrm>
            <a:off x="1526984" y="5748524"/>
            <a:ext cx="9138032" cy="923330"/>
          </a:xfrm>
          <a:prstGeom prst="rect">
            <a:avLst/>
          </a:prstGeom>
          <a:noFill/>
        </p:spPr>
        <p:txBody>
          <a:bodyPr wrap="square">
            <a:spAutoFit/>
          </a:bodyPr>
          <a:lstStyle/>
          <a:p>
            <a:pPr marL="0" indent="0">
              <a:lnSpc>
                <a:spcPct val="100000"/>
              </a:lnSpc>
              <a:spcAft>
                <a:spcPts val="600"/>
              </a:spcAft>
              <a:buNone/>
            </a:pPr>
            <a:r>
              <a:rPr lang="en-US" sz="1800" b="1" dirty="0"/>
              <a:t>NOTE</a:t>
            </a:r>
            <a:r>
              <a:rPr lang="en-US" sz="1800" dirty="0"/>
              <a:t>: Screen shots are from the Development environment and will vary from Production depending on a user’s roles. Therefore, information shown in the demo may appear differently than what you will experience after go-live.</a:t>
            </a:r>
          </a:p>
        </p:txBody>
      </p:sp>
      <p:sp>
        <p:nvSpPr>
          <p:cNvPr id="4" name="Slide Number Placeholder 3">
            <a:extLst>
              <a:ext uri="{FF2B5EF4-FFF2-40B4-BE49-F238E27FC236}">
                <a16:creationId xmlns:a16="http://schemas.microsoft.com/office/drawing/2014/main" id="{A13F1346-999D-6C6D-EB06-5F28D9542EB3}"/>
              </a:ext>
            </a:extLst>
          </p:cNvPr>
          <p:cNvSpPr>
            <a:spLocks noGrp="1"/>
          </p:cNvSpPr>
          <p:nvPr>
            <p:ph type="sldNum" sz="quarter" idx="12"/>
          </p:nvPr>
        </p:nvSpPr>
        <p:spPr/>
        <p:txBody>
          <a:bodyPr/>
          <a:lstStyle/>
          <a:p>
            <a:fld id="{D74DC2E0-E28C-44A5-89B3-2B91385C7BB1}" type="slidenum">
              <a:rPr lang="en-US" smtClean="0"/>
              <a:t>14</a:t>
            </a:fld>
            <a:endParaRPr lang="en-US" dirty="0"/>
          </a:p>
        </p:txBody>
      </p:sp>
    </p:spTree>
    <p:extLst>
      <p:ext uri="{BB962C8B-B14F-4D97-AF65-F5344CB8AC3E}">
        <p14:creationId xmlns:p14="http://schemas.microsoft.com/office/powerpoint/2010/main" val="201260134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D39513-06C0-1B16-51B1-01C2A7C8DA6F}"/>
              </a:ext>
            </a:extLst>
          </p:cNvPr>
          <p:cNvSpPr>
            <a:spLocks noGrp="1"/>
          </p:cNvSpPr>
          <p:nvPr>
            <p:ph type="title"/>
          </p:nvPr>
        </p:nvSpPr>
        <p:spPr>
          <a:xfrm>
            <a:off x="1235730" y="186146"/>
            <a:ext cx="8981696" cy="913342"/>
          </a:xfrm>
        </p:spPr>
        <p:txBody>
          <a:bodyPr>
            <a:normAutofit/>
          </a:bodyPr>
          <a:lstStyle/>
          <a:p>
            <a:r>
              <a:rPr lang="en-US" dirty="0"/>
              <a:t>Parked Documents View (Fiori App)</a:t>
            </a:r>
          </a:p>
        </p:txBody>
      </p:sp>
      <p:sp>
        <p:nvSpPr>
          <p:cNvPr id="7" name="Content Placeholder 2">
            <a:extLst>
              <a:ext uri="{FF2B5EF4-FFF2-40B4-BE49-F238E27FC236}">
                <a16:creationId xmlns:a16="http://schemas.microsoft.com/office/drawing/2014/main" id="{221749BE-3186-7ECB-0741-DF60774A6A15}"/>
              </a:ext>
            </a:extLst>
          </p:cNvPr>
          <p:cNvSpPr txBox="1">
            <a:spLocks/>
          </p:cNvSpPr>
          <p:nvPr/>
        </p:nvSpPr>
        <p:spPr>
          <a:xfrm>
            <a:off x="1235730" y="1353425"/>
            <a:ext cx="10515600" cy="2075576"/>
          </a:xfrm>
          <a:prstGeom prst="rect">
            <a:avLst/>
          </a:prstGeom>
        </p:spPr>
        <p:txBody>
          <a:bodyPr vert="horz" lIns="91440" tIns="45720" rIns="91440" bIns="45720" rtlCol="0" anchor="t">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Bef>
                <a:spcPts val="0"/>
              </a:spcBef>
              <a:spcAft>
                <a:spcPts val="600"/>
              </a:spcAft>
              <a:buNone/>
            </a:pPr>
            <a:r>
              <a:rPr lang="en-US" dirty="0"/>
              <a:t>One screen is used to execute all eight reports:</a:t>
            </a:r>
          </a:p>
          <a:p>
            <a:pPr marL="0" indent="0">
              <a:spcBef>
                <a:spcPts val="0"/>
              </a:spcBef>
              <a:spcAft>
                <a:spcPts val="600"/>
              </a:spcAft>
              <a:buNone/>
            </a:pPr>
            <a:r>
              <a:rPr lang="en-US" dirty="0"/>
              <a:t>A) Filters for specific criteria - Top Section</a:t>
            </a:r>
          </a:p>
          <a:p>
            <a:pPr marL="340995" indent="-340995">
              <a:spcBef>
                <a:spcPts val="0"/>
              </a:spcBef>
              <a:spcAft>
                <a:spcPts val="600"/>
              </a:spcAft>
              <a:buNone/>
            </a:pPr>
            <a:r>
              <a:rPr lang="en-US" dirty="0"/>
              <a:t>B) Displays - Bottom Section</a:t>
            </a:r>
            <a:endParaRPr lang="en-US" dirty="0">
              <a:cs typeface="Calibri" panose="020F0502020204030204"/>
            </a:endParaRPr>
          </a:p>
          <a:p>
            <a:pPr marL="340995" indent="-340995">
              <a:spcBef>
                <a:spcPts val="0"/>
              </a:spcBef>
              <a:spcAft>
                <a:spcPts val="600"/>
              </a:spcAft>
              <a:buFont typeface="Arial" panose="020B0604020202020204" pitchFamily="34" charset="0"/>
              <a:buNone/>
            </a:pPr>
            <a:r>
              <a:rPr lang="en-US" dirty="0"/>
              <a:t>	Use the dropdown menu, to display relevant parked documents. </a:t>
            </a:r>
            <a:endParaRPr lang="en-US" dirty="0">
              <a:cs typeface="Calibri" panose="020F0502020204030204"/>
            </a:endParaRPr>
          </a:p>
        </p:txBody>
      </p:sp>
      <p:grpSp>
        <p:nvGrpSpPr>
          <p:cNvPr id="6" name="Group 5" descr="screenshot of Parked documents app">
            <a:extLst>
              <a:ext uri="{FF2B5EF4-FFF2-40B4-BE49-F238E27FC236}">
                <a16:creationId xmlns:a16="http://schemas.microsoft.com/office/drawing/2014/main" id="{302E9FC0-B978-8929-4D6A-B7ED1B9EED2D}"/>
              </a:ext>
            </a:extLst>
          </p:cNvPr>
          <p:cNvGrpSpPr/>
          <p:nvPr/>
        </p:nvGrpSpPr>
        <p:grpSpPr>
          <a:xfrm>
            <a:off x="158328" y="3373891"/>
            <a:ext cx="11875344" cy="2130684"/>
            <a:chOff x="158328" y="3373891"/>
            <a:chExt cx="11875344" cy="2130684"/>
          </a:xfrm>
        </p:grpSpPr>
        <p:pic>
          <p:nvPicPr>
            <p:cNvPr id="5" name="Picture 4" descr="Screenshot of Fiori Launchpad">
              <a:extLst>
                <a:ext uri="{FF2B5EF4-FFF2-40B4-BE49-F238E27FC236}">
                  <a16:creationId xmlns:a16="http://schemas.microsoft.com/office/drawing/2014/main" id="{B8753A61-A181-1B51-9A52-D2CC511B0203}"/>
                </a:ext>
              </a:extLst>
            </p:cNvPr>
            <p:cNvPicPr>
              <a:picLocks noChangeAspect="1"/>
            </p:cNvPicPr>
            <p:nvPr/>
          </p:nvPicPr>
          <p:blipFill>
            <a:blip r:embed="rId3"/>
            <a:stretch>
              <a:fillRect/>
            </a:stretch>
          </p:blipFill>
          <p:spPr>
            <a:xfrm>
              <a:off x="158328" y="3373891"/>
              <a:ext cx="11875344" cy="2130684"/>
            </a:xfrm>
            <a:prstGeom prst="rect">
              <a:avLst/>
            </a:prstGeom>
            <a:ln>
              <a:solidFill>
                <a:schemeClr val="accent1">
                  <a:shade val="15000"/>
                </a:schemeClr>
              </a:solidFill>
            </a:ln>
          </p:spPr>
        </p:pic>
        <p:sp>
          <p:nvSpPr>
            <p:cNvPr id="3" name="Rectangle 2">
              <a:extLst>
                <a:ext uri="{FF2B5EF4-FFF2-40B4-BE49-F238E27FC236}">
                  <a16:creationId xmlns:a16="http://schemas.microsoft.com/office/drawing/2014/main" id="{21372D36-027E-64CD-F039-58CA3055CCD7}"/>
                </a:ext>
              </a:extLst>
            </p:cNvPr>
            <p:cNvSpPr/>
            <p:nvPr/>
          </p:nvSpPr>
          <p:spPr>
            <a:xfrm>
              <a:off x="457200" y="4800600"/>
              <a:ext cx="1574800" cy="228600"/>
            </a:xfrm>
            <a:prstGeom prst="rect">
              <a:avLst/>
            </a:prstGeom>
            <a:noFill/>
            <a:ln w="190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 name="Slide Number Placeholder 3">
            <a:extLst>
              <a:ext uri="{FF2B5EF4-FFF2-40B4-BE49-F238E27FC236}">
                <a16:creationId xmlns:a16="http://schemas.microsoft.com/office/drawing/2014/main" id="{A13F1346-999D-6C6D-EB06-5F28D9542EB3}"/>
              </a:ext>
            </a:extLst>
          </p:cNvPr>
          <p:cNvSpPr>
            <a:spLocks noGrp="1"/>
          </p:cNvSpPr>
          <p:nvPr>
            <p:ph type="sldNum" sz="quarter" idx="12"/>
          </p:nvPr>
        </p:nvSpPr>
        <p:spPr/>
        <p:txBody>
          <a:bodyPr/>
          <a:lstStyle/>
          <a:p>
            <a:fld id="{D74DC2E0-E28C-44A5-89B3-2B91385C7BB1}" type="slidenum">
              <a:rPr lang="en-US" smtClean="0"/>
              <a:t>15</a:t>
            </a:fld>
            <a:endParaRPr lang="en-US" dirty="0"/>
          </a:p>
        </p:txBody>
      </p:sp>
    </p:spTree>
    <p:extLst>
      <p:ext uri="{BB962C8B-B14F-4D97-AF65-F5344CB8AC3E}">
        <p14:creationId xmlns:p14="http://schemas.microsoft.com/office/powerpoint/2010/main" val="424505282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D39513-06C0-1B16-51B1-01C2A7C8DA6F}"/>
              </a:ext>
            </a:extLst>
          </p:cNvPr>
          <p:cNvSpPr>
            <a:spLocks noGrp="1"/>
          </p:cNvSpPr>
          <p:nvPr>
            <p:ph type="title"/>
          </p:nvPr>
        </p:nvSpPr>
        <p:spPr>
          <a:xfrm>
            <a:off x="1235729" y="186146"/>
            <a:ext cx="9470701" cy="913342"/>
          </a:xfrm>
        </p:spPr>
        <p:txBody>
          <a:bodyPr>
            <a:normAutofit fontScale="90000"/>
          </a:bodyPr>
          <a:lstStyle/>
          <a:p>
            <a:r>
              <a:rPr lang="en-US" dirty="0"/>
              <a:t>Parked Documents View (Fiori App), cont’d.</a:t>
            </a:r>
          </a:p>
        </p:txBody>
      </p:sp>
      <p:sp>
        <p:nvSpPr>
          <p:cNvPr id="4" name="Slide Number Placeholder 3">
            <a:extLst>
              <a:ext uri="{FF2B5EF4-FFF2-40B4-BE49-F238E27FC236}">
                <a16:creationId xmlns:a16="http://schemas.microsoft.com/office/drawing/2014/main" id="{A13F1346-999D-6C6D-EB06-5F28D9542EB3}"/>
              </a:ext>
            </a:extLst>
          </p:cNvPr>
          <p:cNvSpPr>
            <a:spLocks noGrp="1"/>
          </p:cNvSpPr>
          <p:nvPr>
            <p:ph type="sldNum" sz="quarter" idx="12"/>
          </p:nvPr>
        </p:nvSpPr>
        <p:spPr/>
        <p:txBody>
          <a:bodyPr/>
          <a:lstStyle/>
          <a:p>
            <a:fld id="{D74DC2E0-E28C-44A5-89B3-2B91385C7BB1}" type="slidenum">
              <a:rPr lang="en-US" smtClean="0"/>
              <a:t>16</a:t>
            </a:fld>
            <a:endParaRPr lang="en-US" dirty="0"/>
          </a:p>
        </p:txBody>
      </p:sp>
      <p:sp>
        <p:nvSpPr>
          <p:cNvPr id="7" name="Content Placeholder 2" descr="Screenshot of parked documents dropdown menu">
            <a:extLst>
              <a:ext uri="{FF2B5EF4-FFF2-40B4-BE49-F238E27FC236}">
                <a16:creationId xmlns:a16="http://schemas.microsoft.com/office/drawing/2014/main" id="{221749BE-3186-7ECB-0741-DF60774A6A15}"/>
              </a:ext>
            </a:extLst>
          </p:cNvPr>
          <p:cNvSpPr txBox="1">
            <a:spLocks/>
          </p:cNvSpPr>
          <p:nvPr/>
        </p:nvSpPr>
        <p:spPr>
          <a:xfrm>
            <a:off x="838200" y="1427584"/>
            <a:ext cx="10515600" cy="5094513"/>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Bef>
                <a:spcPts val="0"/>
              </a:spcBef>
              <a:spcAft>
                <a:spcPts val="600"/>
              </a:spcAft>
              <a:buFont typeface="Arial" panose="020B0604020202020204" pitchFamily="34" charset="0"/>
              <a:buNone/>
            </a:pPr>
            <a:endParaRPr lang="en-US" dirty="0"/>
          </a:p>
          <a:p>
            <a:pPr marL="0" indent="0">
              <a:spcBef>
                <a:spcPts val="0"/>
              </a:spcBef>
              <a:spcAft>
                <a:spcPts val="600"/>
              </a:spcAft>
              <a:buFont typeface="Arial" panose="020B0604020202020204" pitchFamily="34" charset="0"/>
              <a:buNone/>
            </a:pPr>
            <a:endParaRPr lang="en-US" dirty="0"/>
          </a:p>
          <a:p>
            <a:pPr marL="0" indent="0">
              <a:spcBef>
                <a:spcPts val="0"/>
              </a:spcBef>
              <a:spcAft>
                <a:spcPts val="600"/>
              </a:spcAft>
              <a:buFont typeface="Arial" panose="020B0604020202020204" pitchFamily="34" charset="0"/>
              <a:buNone/>
            </a:pPr>
            <a:endParaRPr lang="en-US" dirty="0"/>
          </a:p>
          <a:p>
            <a:pPr marL="0" indent="0">
              <a:spcBef>
                <a:spcPts val="0"/>
              </a:spcBef>
              <a:spcAft>
                <a:spcPts val="600"/>
              </a:spcAft>
              <a:buFont typeface="Arial" panose="020B0604020202020204" pitchFamily="34" charset="0"/>
              <a:buNone/>
            </a:pPr>
            <a:endParaRPr lang="en-US" dirty="0"/>
          </a:p>
          <a:p>
            <a:pPr marL="0" indent="0">
              <a:spcBef>
                <a:spcPts val="0"/>
              </a:spcBef>
              <a:spcAft>
                <a:spcPts val="600"/>
              </a:spcAft>
              <a:buFont typeface="Arial" panose="020B0604020202020204" pitchFamily="34" charset="0"/>
              <a:buNone/>
            </a:pPr>
            <a:endParaRPr lang="en-US" dirty="0"/>
          </a:p>
          <a:p>
            <a:pPr marL="0" indent="0">
              <a:spcBef>
                <a:spcPts val="0"/>
              </a:spcBef>
              <a:spcAft>
                <a:spcPts val="600"/>
              </a:spcAft>
              <a:buFont typeface="Arial" panose="020B0604020202020204" pitchFamily="34" charset="0"/>
              <a:buNone/>
            </a:pPr>
            <a:endParaRPr lang="en-US" dirty="0"/>
          </a:p>
          <a:p>
            <a:pPr marL="0" indent="0">
              <a:spcBef>
                <a:spcPts val="0"/>
              </a:spcBef>
              <a:spcAft>
                <a:spcPts val="600"/>
              </a:spcAft>
              <a:buFont typeface="Arial" panose="020B0604020202020204" pitchFamily="34" charset="0"/>
              <a:buNone/>
            </a:pPr>
            <a:endParaRPr lang="en-US" dirty="0"/>
          </a:p>
          <a:p>
            <a:pPr marL="0" indent="0">
              <a:spcBef>
                <a:spcPts val="0"/>
              </a:spcBef>
              <a:spcAft>
                <a:spcPts val="600"/>
              </a:spcAft>
              <a:buFont typeface="Arial" panose="020B0604020202020204" pitchFamily="34" charset="0"/>
              <a:buNone/>
            </a:pPr>
            <a:endParaRPr lang="en-US" dirty="0"/>
          </a:p>
        </p:txBody>
      </p:sp>
      <p:pic>
        <p:nvPicPr>
          <p:cNvPr id="8" name="Picture 7" descr="Screenshot of Parked Douments">
            <a:extLst>
              <a:ext uri="{FF2B5EF4-FFF2-40B4-BE49-F238E27FC236}">
                <a16:creationId xmlns:a16="http://schemas.microsoft.com/office/drawing/2014/main" id="{A4CB0366-B455-EA09-3090-CBC47EC778F9}"/>
              </a:ext>
            </a:extLst>
          </p:cNvPr>
          <p:cNvPicPr>
            <a:picLocks noChangeAspect="1"/>
          </p:cNvPicPr>
          <p:nvPr/>
        </p:nvPicPr>
        <p:blipFill>
          <a:blip r:embed="rId4"/>
          <a:stretch>
            <a:fillRect/>
          </a:stretch>
        </p:blipFill>
        <p:spPr>
          <a:xfrm>
            <a:off x="6264666" y="5873878"/>
            <a:ext cx="185910" cy="212468"/>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grpSp>
        <p:nvGrpSpPr>
          <p:cNvPr id="5" name="Group 4" descr="screenshot of parked documents app dropdown menu">
            <a:extLst>
              <a:ext uri="{FF2B5EF4-FFF2-40B4-BE49-F238E27FC236}">
                <a16:creationId xmlns:a16="http://schemas.microsoft.com/office/drawing/2014/main" id="{27FC1728-7B40-8C8C-7DC7-3709D4433B25}"/>
              </a:ext>
            </a:extLst>
          </p:cNvPr>
          <p:cNvGrpSpPr/>
          <p:nvPr/>
        </p:nvGrpSpPr>
        <p:grpSpPr>
          <a:xfrm>
            <a:off x="2959677" y="1471426"/>
            <a:ext cx="4946073" cy="5006828"/>
            <a:chOff x="2959677" y="1471426"/>
            <a:chExt cx="4946073" cy="5006828"/>
          </a:xfrm>
        </p:grpSpPr>
        <p:pic>
          <p:nvPicPr>
            <p:cNvPr id="3" name="Picture 2">
              <a:extLst>
                <a:ext uri="{FF2B5EF4-FFF2-40B4-BE49-F238E27FC236}">
                  <a16:creationId xmlns:a16="http://schemas.microsoft.com/office/drawing/2014/main" id="{00000000-0008-0000-0400-000004000000}"/>
                </a:ext>
                <a:ext uri="{C183D7F6-B498-43B3-948B-1728B52AA6E4}">
                  <adec:decorative xmlns:adec="http://schemas.microsoft.com/office/drawing/2017/decorative" val="1"/>
                </a:ext>
              </a:extLst>
            </p:cNvPr>
            <p:cNvPicPr>
              <a:picLocks noChangeAspect="1" noChangeArrowheads="1"/>
            </p:cNvPicPr>
            <p:nvPr/>
          </p:nvPicPr>
          <p:blipFill>
            <a:blip r:embed="rId5" r:link="rId6">
              <a:extLst>
                <a:ext uri="{28A0092B-C50C-407E-A947-70E740481C1C}">
                  <a14:useLocalDpi xmlns:a14="http://schemas.microsoft.com/office/drawing/2010/main" val="0"/>
                </a:ext>
              </a:extLst>
            </a:blip>
            <a:srcRect/>
            <a:stretch>
              <a:fillRect/>
            </a:stretch>
          </p:blipFill>
          <p:spPr bwMode="auto">
            <a:xfrm>
              <a:off x="2959677" y="1471426"/>
              <a:ext cx="4946073" cy="5006828"/>
            </a:xfrm>
            <a:prstGeom prst="rect">
              <a:avLst/>
            </a:prstGeom>
            <a:ln>
              <a:solidFill>
                <a:schemeClr val="accent1">
                  <a:shade val="15000"/>
                </a:schemeClr>
              </a:solidFill>
            </a:ln>
            <a:extLst>
              <a:ext uri="{909E8E84-426E-40DD-AFC4-6F175D3DCCD1}">
                <a14:hiddenFill xmlns:a14="http://schemas.microsoft.com/office/drawing/2010/main">
                  <a:solidFill>
                    <a:srgbClr val="FFFFFF"/>
                  </a:solidFill>
                </a14:hiddenFill>
              </a:ext>
            </a:extLst>
          </p:spPr>
        </p:pic>
        <p:sp>
          <p:nvSpPr>
            <p:cNvPr id="6" name="Speech Bubble: Rectangle 5">
              <a:extLst>
                <a:ext uri="{FF2B5EF4-FFF2-40B4-BE49-F238E27FC236}">
                  <a16:creationId xmlns:a16="http://schemas.microsoft.com/office/drawing/2014/main" id="{00000000-0008-0000-0400-000006000000}"/>
                </a:ext>
                <a:ext uri="{C183D7F6-B498-43B3-948B-1728B52AA6E4}">
                  <adec:decorative xmlns:adec="http://schemas.microsoft.com/office/drawing/2017/decorative" val="1"/>
                </a:ext>
              </a:extLst>
            </p:cNvPr>
            <p:cNvSpPr/>
            <p:nvPr/>
          </p:nvSpPr>
          <p:spPr>
            <a:xfrm>
              <a:off x="3162761" y="3598767"/>
              <a:ext cx="2491280" cy="376073"/>
            </a:xfrm>
            <a:prstGeom prst="wedgeRectCallout">
              <a:avLst>
                <a:gd name="adj1" fmla="val 145067"/>
                <a:gd name="adj2" fmla="val -227244"/>
              </a:avLst>
            </a:prstGeom>
            <a:noFill/>
            <a:ln w="28575">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endParaRPr lang="en-US" sz="1100" dirty="0"/>
            </a:p>
          </p:txBody>
        </p:sp>
      </p:grpSp>
      <p:sp>
        <p:nvSpPr>
          <p:cNvPr id="9" name="Rectangle 8">
            <a:extLst>
              <a:ext uri="{FF2B5EF4-FFF2-40B4-BE49-F238E27FC236}">
                <a16:creationId xmlns:a16="http://schemas.microsoft.com/office/drawing/2014/main" id="{857EDC46-E81E-055C-0B72-7A01C97F3752}"/>
              </a:ext>
            </a:extLst>
          </p:cNvPr>
          <p:cNvSpPr/>
          <p:nvPr/>
        </p:nvSpPr>
        <p:spPr>
          <a:xfrm>
            <a:off x="8248650" y="2095501"/>
            <a:ext cx="3448050" cy="1663700"/>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000" b="1" dirty="0"/>
              <a:t>Use this dropdown menu to display relevant parked documents.</a:t>
            </a:r>
          </a:p>
          <a:p>
            <a:pPr algn="ctr"/>
            <a:endParaRPr lang="en-US" dirty="0"/>
          </a:p>
        </p:txBody>
      </p:sp>
    </p:spTree>
    <p:extLst>
      <p:ext uri="{BB962C8B-B14F-4D97-AF65-F5344CB8AC3E}">
        <p14:creationId xmlns:p14="http://schemas.microsoft.com/office/powerpoint/2010/main" val="4019792016"/>
      </p:ext>
    </p:extLst>
  </p:cSld>
  <p:clrMapOvr>
    <a:overrideClrMapping bg1="lt1" tx1="dk1" bg2="lt2" tx2="dk2" accent1="accent1" accent2="accent2" accent3="accent3" accent4="accent4" accent5="accent5" accent6="accent6" hlink="hlink" folHlink="folHlink"/>
  </p:clrMapOvr>
</p:sld>
</file>

<file path=ppt/slides/slide17.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1" name="Title 10">
            <a:extLst>
              <a:ext uri="{FF2B5EF4-FFF2-40B4-BE49-F238E27FC236}">
                <a16:creationId xmlns:a16="http://schemas.microsoft.com/office/drawing/2014/main" id="{ED6B4D6D-1616-DCF4-7BB4-428E5169DAB4}"/>
              </a:ext>
            </a:extLst>
          </p:cNvPr>
          <p:cNvSpPr>
            <a:spLocks noGrp="1"/>
          </p:cNvSpPr>
          <p:nvPr>
            <p:ph type="ctrTitle"/>
          </p:nvPr>
        </p:nvSpPr>
        <p:spPr>
          <a:xfrm>
            <a:off x="1524000" y="2514599"/>
            <a:ext cx="9144000" cy="995363"/>
          </a:xfrm>
        </p:spPr>
        <p:txBody>
          <a:bodyPr/>
          <a:lstStyle/>
          <a:p>
            <a:r>
              <a:rPr lang="en-US" dirty="0"/>
              <a:t>Demonstration</a:t>
            </a:r>
          </a:p>
        </p:txBody>
      </p:sp>
      <p:sp>
        <p:nvSpPr>
          <p:cNvPr id="4" name="Slide Number Placeholder 3">
            <a:extLst>
              <a:ext uri="{FF2B5EF4-FFF2-40B4-BE49-F238E27FC236}">
                <a16:creationId xmlns:a16="http://schemas.microsoft.com/office/drawing/2014/main" id="{A13F1346-999D-6C6D-EB06-5F28D9542EB3}"/>
              </a:ext>
            </a:extLst>
          </p:cNvPr>
          <p:cNvSpPr>
            <a:spLocks noGrp="1"/>
          </p:cNvSpPr>
          <p:nvPr>
            <p:ph type="sldNum" sz="quarter" idx="12"/>
          </p:nvPr>
        </p:nvSpPr>
        <p:spPr/>
        <p:txBody>
          <a:bodyPr/>
          <a:lstStyle/>
          <a:p>
            <a:fld id="{D74DC2E0-E28C-44A5-89B3-2B91385C7BB1}" type="slidenum">
              <a:rPr lang="en-US" smtClean="0"/>
              <a:t>17</a:t>
            </a:fld>
            <a:endParaRPr lang="en-US" dirty="0"/>
          </a:p>
        </p:txBody>
      </p:sp>
      <p:sp>
        <p:nvSpPr>
          <p:cNvPr id="7" name="Content Placeholder 2" descr="Screenshot of parked documents dropdown menu">
            <a:extLst>
              <a:ext uri="{FF2B5EF4-FFF2-40B4-BE49-F238E27FC236}">
                <a16:creationId xmlns:a16="http://schemas.microsoft.com/office/drawing/2014/main" id="{221749BE-3186-7ECB-0741-DF60774A6A15}"/>
              </a:ext>
            </a:extLst>
          </p:cNvPr>
          <p:cNvSpPr txBox="1">
            <a:spLocks/>
          </p:cNvSpPr>
          <p:nvPr/>
        </p:nvSpPr>
        <p:spPr>
          <a:xfrm>
            <a:off x="838200" y="1427584"/>
            <a:ext cx="10515600" cy="5094513"/>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Bef>
                <a:spcPts val="0"/>
              </a:spcBef>
              <a:spcAft>
                <a:spcPts val="600"/>
              </a:spcAft>
              <a:buFont typeface="Arial" panose="020B0604020202020204" pitchFamily="34" charset="0"/>
              <a:buNone/>
            </a:pPr>
            <a:endParaRPr lang="en-US" dirty="0"/>
          </a:p>
          <a:p>
            <a:pPr marL="0" indent="0">
              <a:spcBef>
                <a:spcPts val="0"/>
              </a:spcBef>
              <a:spcAft>
                <a:spcPts val="600"/>
              </a:spcAft>
              <a:buFont typeface="Arial" panose="020B0604020202020204" pitchFamily="34" charset="0"/>
              <a:buNone/>
            </a:pPr>
            <a:endParaRPr lang="en-US" dirty="0"/>
          </a:p>
          <a:p>
            <a:pPr marL="0" indent="0">
              <a:spcBef>
                <a:spcPts val="0"/>
              </a:spcBef>
              <a:spcAft>
                <a:spcPts val="600"/>
              </a:spcAft>
              <a:buFont typeface="Arial" panose="020B0604020202020204" pitchFamily="34" charset="0"/>
              <a:buNone/>
            </a:pPr>
            <a:endParaRPr lang="en-US" dirty="0"/>
          </a:p>
          <a:p>
            <a:pPr marL="0" indent="0">
              <a:spcBef>
                <a:spcPts val="0"/>
              </a:spcBef>
              <a:spcAft>
                <a:spcPts val="600"/>
              </a:spcAft>
              <a:buFont typeface="Arial" panose="020B0604020202020204" pitchFamily="34" charset="0"/>
              <a:buNone/>
            </a:pPr>
            <a:endParaRPr lang="en-US" dirty="0"/>
          </a:p>
          <a:p>
            <a:pPr marL="0" indent="0">
              <a:spcBef>
                <a:spcPts val="0"/>
              </a:spcBef>
              <a:spcAft>
                <a:spcPts val="600"/>
              </a:spcAft>
              <a:buFont typeface="Arial" panose="020B0604020202020204" pitchFamily="34" charset="0"/>
              <a:buNone/>
            </a:pPr>
            <a:endParaRPr lang="en-US" dirty="0"/>
          </a:p>
          <a:p>
            <a:pPr marL="0" indent="0">
              <a:spcBef>
                <a:spcPts val="0"/>
              </a:spcBef>
              <a:spcAft>
                <a:spcPts val="600"/>
              </a:spcAft>
              <a:buFont typeface="Arial" panose="020B0604020202020204" pitchFamily="34" charset="0"/>
              <a:buNone/>
            </a:pPr>
            <a:endParaRPr lang="en-US" dirty="0"/>
          </a:p>
          <a:p>
            <a:pPr marL="0" indent="0">
              <a:spcBef>
                <a:spcPts val="0"/>
              </a:spcBef>
              <a:spcAft>
                <a:spcPts val="600"/>
              </a:spcAft>
              <a:buFont typeface="Arial" panose="020B0604020202020204" pitchFamily="34" charset="0"/>
              <a:buNone/>
            </a:pPr>
            <a:endParaRPr lang="en-US" dirty="0"/>
          </a:p>
          <a:p>
            <a:pPr marL="0" indent="0">
              <a:spcBef>
                <a:spcPts val="0"/>
              </a:spcBef>
              <a:spcAft>
                <a:spcPts val="600"/>
              </a:spcAft>
              <a:buFont typeface="Arial" panose="020B0604020202020204" pitchFamily="34" charset="0"/>
              <a:buNone/>
            </a:pPr>
            <a:endParaRPr lang="en-US" dirty="0"/>
          </a:p>
        </p:txBody>
      </p:sp>
    </p:spTree>
    <p:extLst>
      <p:ext uri="{BB962C8B-B14F-4D97-AF65-F5344CB8AC3E}">
        <p14:creationId xmlns:p14="http://schemas.microsoft.com/office/powerpoint/2010/main" val="103696781"/>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500" fill="hold"/>
                                        <p:tgtEl>
                                          <p:spTgt spid="11"/>
                                        </p:tgtEl>
                                        <p:attrNameLst>
                                          <p:attrName>ppt_x</p:attrName>
                                        </p:attrNameLst>
                                      </p:cBhvr>
                                      <p:tavLst>
                                        <p:tav tm="0">
                                          <p:val>
                                            <p:strVal val="#ppt_x"/>
                                          </p:val>
                                        </p:tav>
                                        <p:tav tm="100000">
                                          <p:val>
                                            <p:strVal val="#ppt_x"/>
                                          </p:val>
                                        </p:tav>
                                      </p:tavLst>
                                    </p:anim>
                                    <p:anim calcmode="lin" valueType="num">
                                      <p:cBhvr additive="base">
                                        <p:cTn id="8"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445CB2-F653-78B3-1F95-4BA66BFADB0F}"/>
              </a:ext>
            </a:extLst>
          </p:cNvPr>
          <p:cNvSpPr>
            <a:spLocks noGrp="1"/>
          </p:cNvSpPr>
          <p:nvPr>
            <p:ph type="title"/>
          </p:nvPr>
        </p:nvSpPr>
        <p:spPr/>
        <p:txBody>
          <a:bodyPr/>
          <a:lstStyle/>
          <a:p>
            <a:r>
              <a:rPr lang="en-US" dirty="0"/>
              <a:t>FI Example</a:t>
            </a:r>
          </a:p>
        </p:txBody>
      </p:sp>
      <p:sp>
        <p:nvSpPr>
          <p:cNvPr id="4" name="Slide Number Placeholder 3">
            <a:extLst>
              <a:ext uri="{FF2B5EF4-FFF2-40B4-BE49-F238E27FC236}">
                <a16:creationId xmlns:a16="http://schemas.microsoft.com/office/drawing/2014/main" id="{75C3F57B-8C1B-4E5B-6119-4E4EDBADE4FE}"/>
              </a:ext>
            </a:extLst>
          </p:cNvPr>
          <p:cNvSpPr>
            <a:spLocks noGrp="1"/>
          </p:cNvSpPr>
          <p:nvPr>
            <p:ph type="sldNum" sz="quarter" idx="12"/>
          </p:nvPr>
        </p:nvSpPr>
        <p:spPr/>
        <p:txBody>
          <a:bodyPr/>
          <a:lstStyle/>
          <a:p>
            <a:fld id="{D74DC2E0-E28C-44A5-89B3-2B91385C7BB1}" type="slidenum">
              <a:rPr lang="en-US" smtClean="0"/>
              <a:t>18</a:t>
            </a:fld>
            <a:endParaRPr lang="en-US" dirty="0"/>
          </a:p>
        </p:txBody>
      </p:sp>
      <p:pic>
        <p:nvPicPr>
          <p:cNvPr id="10" name="Picture 9" descr="Screenshot of FI Example">
            <a:extLst>
              <a:ext uri="{FF2B5EF4-FFF2-40B4-BE49-F238E27FC236}">
                <a16:creationId xmlns:a16="http://schemas.microsoft.com/office/drawing/2014/main" id="{FAFCB064-C9C3-7B5C-098A-380AD5D7F715}"/>
              </a:ext>
            </a:extLst>
          </p:cNvPr>
          <p:cNvPicPr>
            <a:picLocks noChangeAspect="1"/>
          </p:cNvPicPr>
          <p:nvPr/>
        </p:nvPicPr>
        <p:blipFill>
          <a:blip r:embed="rId3"/>
          <a:stretch>
            <a:fillRect/>
          </a:stretch>
        </p:blipFill>
        <p:spPr>
          <a:xfrm>
            <a:off x="936455" y="1099488"/>
            <a:ext cx="10319090" cy="5273862"/>
          </a:xfrm>
          <a:prstGeom prst="rect">
            <a:avLst/>
          </a:prstGeom>
          <a:ln>
            <a:solidFill>
              <a:schemeClr val="accent1">
                <a:shade val="15000"/>
              </a:schemeClr>
            </a:solidFill>
          </a:ln>
        </p:spPr>
      </p:pic>
    </p:spTree>
    <p:extLst>
      <p:ext uri="{BB962C8B-B14F-4D97-AF65-F5344CB8AC3E}">
        <p14:creationId xmlns:p14="http://schemas.microsoft.com/office/powerpoint/2010/main" val="23485804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D52591-D10D-3684-8815-E7362075CB25}"/>
              </a:ext>
            </a:extLst>
          </p:cNvPr>
          <p:cNvSpPr>
            <a:spLocks noGrp="1"/>
          </p:cNvSpPr>
          <p:nvPr>
            <p:ph type="title"/>
          </p:nvPr>
        </p:nvSpPr>
        <p:spPr/>
        <p:txBody>
          <a:bodyPr/>
          <a:lstStyle/>
          <a:p>
            <a:r>
              <a:rPr lang="en-US" dirty="0"/>
              <a:t>LIV Example</a:t>
            </a:r>
          </a:p>
        </p:txBody>
      </p:sp>
      <p:sp>
        <p:nvSpPr>
          <p:cNvPr id="4" name="Slide Number Placeholder 3">
            <a:extLst>
              <a:ext uri="{FF2B5EF4-FFF2-40B4-BE49-F238E27FC236}">
                <a16:creationId xmlns:a16="http://schemas.microsoft.com/office/drawing/2014/main" id="{2E07928E-25A0-275C-95E4-DE47E903A6B3}"/>
              </a:ext>
            </a:extLst>
          </p:cNvPr>
          <p:cNvSpPr>
            <a:spLocks noGrp="1"/>
          </p:cNvSpPr>
          <p:nvPr>
            <p:ph type="sldNum" sz="quarter" idx="12"/>
          </p:nvPr>
        </p:nvSpPr>
        <p:spPr/>
        <p:txBody>
          <a:bodyPr/>
          <a:lstStyle/>
          <a:p>
            <a:fld id="{D74DC2E0-E28C-44A5-89B3-2B91385C7BB1}" type="slidenum">
              <a:rPr lang="en-US" smtClean="0"/>
              <a:t>19</a:t>
            </a:fld>
            <a:endParaRPr lang="en-US" dirty="0"/>
          </a:p>
        </p:txBody>
      </p:sp>
      <p:pic>
        <p:nvPicPr>
          <p:cNvPr id="10" name="Picture 9" descr="Screenshot of a list of parked documtnes from Logiistics Invoice Verification (LIV)">
            <a:extLst>
              <a:ext uri="{FF2B5EF4-FFF2-40B4-BE49-F238E27FC236}">
                <a16:creationId xmlns:a16="http://schemas.microsoft.com/office/drawing/2014/main" id="{CBF053E7-0AE5-1DDA-539D-E743D91A1125}"/>
              </a:ext>
            </a:extLst>
          </p:cNvPr>
          <p:cNvPicPr>
            <a:picLocks noChangeAspect="1"/>
          </p:cNvPicPr>
          <p:nvPr/>
        </p:nvPicPr>
        <p:blipFill rotWithShape="1">
          <a:blip r:embed="rId4"/>
          <a:srcRect l="-384" r="384" b="26630"/>
          <a:stretch/>
        </p:blipFill>
        <p:spPr>
          <a:xfrm>
            <a:off x="937307" y="1099488"/>
            <a:ext cx="10317386" cy="5254661"/>
          </a:xfrm>
          <a:prstGeom prst="rect">
            <a:avLst/>
          </a:prstGeom>
          <a:ln>
            <a:solidFill>
              <a:schemeClr val="accent1">
                <a:shade val="15000"/>
              </a:schemeClr>
            </a:solidFill>
          </a:ln>
        </p:spPr>
      </p:pic>
    </p:spTree>
    <p:extLst>
      <p:ext uri="{BB962C8B-B14F-4D97-AF65-F5344CB8AC3E}">
        <p14:creationId xmlns:p14="http://schemas.microsoft.com/office/powerpoint/2010/main" val="2081854621"/>
      </p:ext>
    </p:extLst>
  </p:cSld>
  <p:clrMapOvr>
    <a:overrideClrMapping bg1="lt1" tx1="dk1" bg2="lt2" tx2="dk2" accent1="accent1" accent2="accent2" accent3="accent3" accent4="accent4" accent5="accent5" accent6="accent6" hlink="hlink" folHlink="folHlink"/>
  </p:clrMapOvr>
</p:sld>
</file>

<file path=ppt/slides/slide2.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656DD925-7CEC-48A0-B0E2-96971154CF41}"/>
              </a:ext>
              <a:ext uri="{C183D7F6-B498-43B3-948B-1728B52AA6E4}">
                <adec:decorative xmlns:adec="http://schemas.microsoft.com/office/drawing/2017/decorative" val="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17004" y="253225"/>
            <a:ext cx="5870298" cy="732196"/>
          </a:xfrm>
          <a:prstGeom prst="rect">
            <a:avLst/>
          </a:prstGeom>
        </p:spPr>
      </p:pic>
      <p:sp>
        <p:nvSpPr>
          <p:cNvPr id="6" name="Title 5">
            <a:extLst>
              <a:ext uri="{FF2B5EF4-FFF2-40B4-BE49-F238E27FC236}">
                <a16:creationId xmlns:a16="http://schemas.microsoft.com/office/drawing/2014/main" id="{C53914E9-071F-4434-B7DE-E276F68C2433}"/>
              </a:ext>
            </a:extLst>
          </p:cNvPr>
          <p:cNvSpPr txBox="1">
            <a:spLocks noGrp="1"/>
          </p:cNvSpPr>
          <p:nvPr>
            <p:ph type="title" idx="4294967295"/>
          </p:nvPr>
        </p:nvSpPr>
        <p:spPr>
          <a:xfrm>
            <a:off x="786864" y="1304665"/>
            <a:ext cx="7648798" cy="646331"/>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dirty="0">
                <a:ln>
                  <a:noFill/>
                </a:ln>
                <a:solidFill>
                  <a:prstClr val="white"/>
                </a:solidFill>
                <a:effectLst/>
                <a:uLnTx/>
                <a:uFillTx/>
                <a:latin typeface="Calibri" panose="020F0502020204030204"/>
                <a:ea typeface="Open Sans" panose="020B0606030504020204" pitchFamily="34" charset="0"/>
                <a:cs typeface="Open Sans" panose="020B0606030504020204" pitchFamily="34" charset="0"/>
              </a:rPr>
              <a:t>Welcome from the FMS Deputy Director</a:t>
            </a:r>
          </a:p>
        </p:txBody>
      </p:sp>
      <p:sp>
        <p:nvSpPr>
          <p:cNvPr id="4" name="TextBox 3">
            <a:extLst>
              <a:ext uri="{FF2B5EF4-FFF2-40B4-BE49-F238E27FC236}">
                <a16:creationId xmlns:a16="http://schemas.microsoft.com/office/drawing/2014/main" id="{DDA895D7-0221-4E19-9DD0-8D3C98B77DEE}"/>
              </a:ext>
            </a:extLst>
          </p:cNvPr>
          <p:cNvSpPr txBox="1"/>
          <p:nvPr/>
        </p:nvSpPr>
        <p:spPr>
          <a:xfrm flipH="1">
            <a:off x="786864" y="2181961"/>
            <a:ext cx="7104729" cy="347787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white"/>
                </a:solidFill>
                <a:effectLst/>
                <a:uLnTx/>
                <a:uFillTx/>
                <a:latin typeface="Calibri" panose="020F0502020204030204"/>
                <a:ea typeface="+mn-ea"/>
                <a:cs typeface="+mn-cs"/>
              </a:rPr>
              <a:t>Welcome to the Financial Management Services’ 2024 Financial Training Forum (FTF).  We are excited to offer another training opportunity, continuing to meet our customers’ needs while leveraging the flexibilities associated with virtual training.  The trainers are subject matter experts in various areas of financial management-related processes and FMMI Intelligent Enterprise Transformation (FIET).  We look forward to your interaction and feedback throughout the next two weeks so we can continue to serve you in achieving the USDA mission.</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dirty="0">
              <a:ln>
                <a:noFill/>
              </a:ln>
              <a:solidFill>
                <a:prstClr val="white"/>
              </a:solidFill>
              <a:effectLst/>
              <a:uLnTx/>
              <a:uFillTx/>
              <a:latin typeface="Calibri" panose="020F0502020204030204"/>
              <a:ea typeface="+mn-ea"/>
              <a:cs typeface="+mn-cs"/>
            </a:endParaRPr>
          </a:p>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white"/>
                </a:solidFill>
                <a:effectLst/>
                <a:uLnTx/>
                <a:uFillTx/>
                <a:latin typeface="Calibri" panose="020F0502020204030204"/>
                <a:ea typeface="+mn-ea"/>
                <a:cs typeface="+mn-cs"/>
              </a:rPr>
              <a:t>- Linda Connolly, Deputy Director</a:t>
            </a:r>
          </a:p>
        </p:txBody>
      </p:sp>
      <p:pic>
        <p:nvPicPr>
          <p:cNvPr id="3" name="Picture 2">
            <a:extLst>
              <a:ext uri="{FF2B5EF4-FFF2-40B4-BE49-F238E27FC236}">
                <a16:creationId xmlns:a16="http://schemas.microsoft.com/office/drawing/2014/main" id="{00F6CF42-3601-81BE-C01F-D148DAC27291}"/>
              </a:ext>
              <a:ext uri="{C183D7F6-B498-43B3-948B-1728B52AA6E4}">
                <adec:decorative xmlns:adec="http://schemas.microsoft.com/office/drawing/2017/decorative" val="1"/>
              </a:ext>
            </a:extLst>
          </p:cNvPr>
          <p:cNvPicPr>
            <a:picLocks noChangeAspect="1"/>
          </p:cNvPicPr>
          <p:nvPr/>
        </p:nvPicPr>
        <p:blipFill>
          <a:blip r:embed="rId5"/>
          <a:stretch>
            <a:fillRect/>
          </a:stretch>
        </p:blipFill>
        <p:spPr>
          <a:xfrm>
            <a:off x="7186750" y="985421"/>
            <a:ext cx="5005250" cy="5870957"/>
          </a:xfrm>
          <a:prstGeom prst="rect">
            <a:avLst/>
          </a:prstGeom>
        </p:spPr>
      </p:pic>
      <p:sp>
        <p:nvSpPr>
          <p:cNvPr id="2" name="Rectangle 1">
            <a:extLst>
              <a:ext uri="{FF2B5EF4-FFF2-40B4-BE49-F238E27FC236}">
                <a16:creationId xmlns:a16="http://schemas.microsoft.com/office/drawing/2014/main" id="{4823B3A7-D41D-43F4-9BBF-1779A3DE4482}"/>
              </a:ext>
              <a:ext uri="{C183D7F6-B498-43B3-948B-1728B52AA6E4}">
                <adec:decorative xmlns:adec="http://schemas.microsoft.com/office/drawing/2017/decorative" val="1"/>
              </a:ext>
            </a:extLst>
          </p:cNvPr>
          <p:cNvSpPr/>
          <p:nvPr/>
        </p:nvSpPr>
        <p:spPr>
          <a:xfrm>
            <a:off x="0" y="6365289"/>
            <a:ext cx="12192000" cy="492711"/>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srgbClr val="4472C4">
                    <a:lumMod val="75000"/>
                  </a:srgbClr>
                </a:solidFill>
                <a:effectLst/>
                <a:uLnTx/>
                <a:uFillTx/>
                <a:latin typeface="Bahnschrift Light" panose="020B0502040204020203" pitchFamily="34" charset="0"/>
                <a:ea typeface="+mn-ea"/>
                <a:cs typeface="+mn-cs"/>
              </a:rPr>
              <a:t>FINANCIAL TRAINING FORUM                                                          JULY 2024</a:t>
            </a:r>
          </a:p>
        </p:txBody>
      </p:sp>
    </p:spTree>
    <p:extLst>
      <p:ext uri="{BB962C8B-B14F-4D97-AF65-F5344CB8AC3E}">
        <p14:creationId xmlns:p14="http://schemas.microsoft.com/office/powerpoint/2010/main" val="147912969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972775-6652-DC40-CFD0-87F0C77747BE}"/>
              </a:ext>
            </a:extLst>
          </p:cNvPr>
          <p:cNvSpPr>
            <a:spLocks noGrp="1"/>
          </p:cNvSpPr>
          <p:nvPr>
            <p:ph type="title"/>
          </p:nvPr>
        </p:nvSpPr>
        <p:spPr/>
        <p:txBody>
          <a:bodyPr/>
          <a:lstStyle/>
          <a:p>
            <a:r>
              <a:rPr lang="en-US" dirty="0"/>
              <a:t>Purchase Order (PO) Example</a:t>
            </a:r>
          </a:p>
        </p:txBody>
      </p:sp>
      <p:pic>
        <p:nvPicPr>
          <p:cNvPr id="6" name="Content Placeholder 5">
            <a:extLst>
              <a:ext uri="{FF2B5EF4-FFF2-40B4-BE49-F238E27FC236}">
                <a16:creationId xmlns:a16="http://schemas.microsoft.com/office/drawing/2014/main" id="{D9660799-A924-3B78-3567-6145909458D8}"/>
              </a:ext>
              <a:ext uri="{C183D7F6-B498-43B3-948B-1728B52AA6E4}">
                <adec:decorative xmlns:adec="http://schemas.microsoft.com/office/drawing/2017/decorative" val="1"/>
              </a:ext>
            </a:extLst>
          </p:cNvPr>
          <p:cNvPicPr>
            <a:picLocks noGrp="1" noChangeAspect="1"/>
          </p:cNvPicPr>
          <p:nvPr>
            <p:ph idx="1"/>
          </p:nvPr>
        </p:nvPicPr>
        <p:blipFill>
          <a:blip r:embed="rId4"/>
          <a:stretch>
            <a:fillRect/>
          </a:stretch>
        </p:blipFill>
        <p:spPr>
          <a:xfrm>
            <a:off x="734799" y="1275268"/>
            <a:ext cx="10722402" cy="4588950"/>
          </a:xfrm>
          <a:prstGeom prst="rect">
            <a:avLst/>
          </a:prstGeom>
          <a:ln>
            <a:solidFill>
              <a:schemeClr val="accent1">
                <a:shade val="15000"/>
              </a:schemeClr>
            </a:solidFill>
          </a:ln>
        </p:spPr>
      </p:pic>
      <p:sp>
        <p:nvSpPr>
          <p:cNvPr id="4" name="Slide Number Placeholder 3">
            <a:extLst>
              <a:ext uri="{FF2B5EF4-FFF2-40B4-BE49-F238E27FC236}">
                <a16:creationId xmlns:a16="http://schemas.microsoft.com/office/drawing/2014/main" id="{9A18EE9F-2BEB-6FA8-D824-67B816E7A540}"/>
              </a:ext>
            </a:extLst>
          </p:cNvPr>
          <p:cNvSpPr>
            <a:spLocks noGrp="1"/>
          </p:cNvSpPr>
          <p:nvPr>
            <p:ph type="sldNum" sz="quarter" idx="12"/>
          </p:nvPr>
        </p:nvSpPr>
        <p:spPr/>
        <p:txBody>
          <a:bodyPr/>
          <a:lstStyle/>
          <a:p>
            <a:fld id="{D74DC2E0-E28C-44A5-89B3-2B91385C7BB1}" type="slidenum">
              <a:rPr lang="en-US" smtClean="0"/>
              <a:t>20</a:t>
            </a:fld>
            <a:endParaRPr lang="en-US" dirty="0"/>
          </a:p>
        </p:txBody>
      </p:sp>
    </p:spTree>
    <p:extLst>
      <p:ext uri="{BB962C8B-B14F-4D97-AF65-F5344CB8AC3E}">
        <p14:creationId xmlns:p14="http://schemas.microsoft.com/office/powerpoint/2010/main" val="2288729434"/>
      </p:ext>
    </p:extLst>
  </p:cSld>
  <p:clrMapOvr>
    <a:overrideClrMapping bg1="lt1" tx1="dk1" bg2="lt2" tx2="dk2" accent1="accent1" accent2="accent2" accent3="accent3" accent4="accent4" accent5="accent5" accent6="accent6" hlink="hlink" folHlink="folHlink"/>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61054B-B526-EC80-4D33-57E495238230}"/>
              </a:ext>
            </a:extLst>
          </p:cNvPr>
          <p:cNvSpPr>
            <a:spLocks noGrp="1"/>
          </p:cNvSpPr>
          <p:nvPr>
            <p:ph type="title"/>
          </p:nvPr>
        </p:nvSpPr>
        <p:spPr/>
        <p:txBody>
          <a:bodyPr/>
          <a:lstStyle/>
          <a:p>
            <a:r>
              <a:rPr lang="en-US" dirty="0"/>
              <a:t>Purchase Requisition (PR) Example</a:t>
            </a:r>
          </a:p>
        </p:txBody>
      </p:sp>
      <p:sp>
        <p:nvSpPr>
          <p:cNvPr id="4" name="Slide Number Placeholder 3">
            <a:extLst>
              <a:ext uri="{FF2B5EF4-FFF2-40B4-BE49-F238E27FC236}">
                <a16:creationId xmlns:a16="http://schemas.microsoft.com/office/drawing/2014/main" id="{51FAFEDA-A235-BDB0-919E-B1FFD63D3C2E}"/>
              </a:ext>
            </a:extLst>
          </p:cNvPr>
          <p:cNvSpPr>
            <a:spLocks noGrp="1"/>
          </p:cNvSpPr>
          <p:nvPr>
            <p:ph type="sldNum" sz="quarter" idx="12"/>
          </p:nvPr>
        </p:nvSpPr>
        <p:spPr/>
        <p:txBody>
          <a:bodyPr/>
          <a:lstStyle/>
          <a:p>
            <a:fld id="{D74DC2E0-E28C-44A5-89B3-2B91385C7BB1}" type="slidenum">
              <a:rPr lang="en-US" smtClean="0"/>
              <a:t>21</a:t>
            </a:fld>
            <a:endParaRPr lang="en-US" dirty="0"/>
          </a:p>
        </p:txBody>
      </p:sp>
      <p:pic>
        <p:nvPicPr>
          <p:cNvPr id="6" name="Picture 5" descr="As screenshot of a list of Parked Purchase Requisitions (PRs)">
            <a:extLst>
              <a:ext uri="{FF2B5EF4-FFF2-40B4-BE49-F238E27FC236}">
                <a16:creationId xmlns:a16="http://schemas.microsoft.com/office/drawing/2014/main" id="{3B76191B-D6BD-44C7-E386-58FD9EB297ED}"/>
              </a:ext>
            </a:extLst>
          </p:cNvPr>
          <p:cNvPicPr>
            <a:picLocks noChangeAspect="1"/>
          </p:cNvPicPr>
          <p:nvPr/>
        </p:nvPicPr>
        <p:blipFill>
          <a:blip r:embed="rId3"/>
          <a:stretch>
            <a:fillRect/>
          </a:stretch>
        </p:blipFill>
        <p:spPr>
          <a:xfrm>
            <a:off x="738399" y="1347603"/>
            <a:ext cx="10715201" cy="4760632"/>
          </a:xfrm>
          <a:prstGeom prst="rect">
            <a:avLst/>
          </a:prstGeom>
          <a:ln>
            <a:solidFill>
              <a:schemeClr val="accent1">
                <a:shade val="15000"/>
              </a:schemeClr>
            </a:solidFill>
          </a:ln>
        </p:spPr>
      </p:pic>
    </p:spTree>
    <p:extLst>
      <p:ext uri="{BB962C8B-B14F-4D97-AF65-F5344CB8AC3E}">
        <p14:creationId xmlns:p14="http://schemas.microsoft.com/office/powerpoint/2010/main" val="200160562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EBC52D-CF0D-AB43-1F81-F98D6547EF1F}"/>
              </a:ext>
            </a:extLst>
          </p:cNvPr>
          <p:cNvSpPr>
            <a:spLocks noGrp="1"/>
          </p:cNvSpPr>
          <p:nvPr>
            <p:ph type="title"/>
          </p:nvPr>
        </p:nvSpPr>
        <p:spPr>
          <a:xfrm>
            <a:off x="1235730" y="186146"/>
            <a:ext cx="9833083" cy="913342"/>
          </a:xfrm>
        </p:spPr>
        <p:txBody>
          <a:bodyPr>
            <a:normAutofit/>
          </a:bodyPr>
          <a:lstStyle/>
          <a:p>
            <a:r>
              <a:rPr lang="en-US" dirty="0"/>
              <a:t>Funds Pre-Commitment (FPC) Example</a:t>
            </a:r>
          </a:p>
        </p:txBody>
      </p:sp>
      <p:sp>
        <p:nvSpPr>
          <p:cNvPr id="4" name="Slide Number Placeholder 3">
            <a:extLst>
              <a:ext uri="{FF2B5EF4-FFF2-40B4-BE49-F238E27FC236}">
                <a16:creationId xmlns:a16="http://schemas.microsoft.com/office/drawing/2014/main" id="{2E8CB78E-9FFB-93C2-CBC8-6804EBDD1AEB}"/>
              </a:ext>
            </a:extLst>
          </p:cNvPr>
          <p:cNvSpPr>
            <a:spLocks noGrp="1"/>
          </p:cNvSpPr>
          <p:nvPr>
            <p:ph type="sldNum" sz="quarter" idx="12"/>
          </p:nvPr>
        </p:nvSpPr>
        <p:spPr/>
        <p:txBody>
          <a:bodyPr/>
          <a:lstStyle/>
          <a:p>
            <a:fld id="{D74DC2E0-E28C-44A5-89B3-2B91385C7BB1}" type="slidenum">
              <a:rPr lang="en-US" smtClean="0"/>
              <a:t>22</a:t>
            </a:fld>
            <a:endParaRPr lang="en-US" dirty="0"/>
          </a:p>
        </p:txBody>
      </p:sp>
      <p:pic>
        <p:nvPicPr>
          <p:cNvPr id="18" name="Picture 17" descr="Screenshot of a list of Funds Pre0commmitments (FPC)">
            <a:extLst>
              <a:ext uri="{FF2B5EF4-FFF2-40B4-BE49-F238E27FC236}">
                <a16:creationId xmlns:a16="http://schemas.microsoft.com/office/drawing/2014/main" id="{FE7BA067-DA57-3929-5785-908DAF985295}"/>
              </a:ext>
            </a:extLst>
          </p:cNvPr>
          <p:cNvPicPr>
            <a:picLocks noChangeAspect="1"/>
          </p:cNvPicPr>
          <p:nvPr/>
        </p:nvPicPr>
        <p:blipFill>
          <a:blip r:embed="rId3"/>
          <a:stretch>
            <a:fillRect/>
          </a:stretch>
        </p:blipFill>
        <p:spPr>
          <a:xfrm>
            <a:off x="851566" y="1776538"/>
            <a:ext cx="10488867" cy="3304924"/>
          </a:xfrm>
          <a:prstGeom prst="rect">
            <a:avLst/>
          </a:prstGeom>
          <a:ln>
            <a:solidFill>
              <a:schemeClr val="accent1">
                <a:shade val="15000"/>
              </a:schemeClr>
            </a:solidFill>
          </a:ln>
        </p:spPr>
      </p:pic>
    </p:spTree>
    <p:extLst>
      <p:ext uri="{BB962C8B-B14F-4D97-AF65-F5344CB8AC3E}">
        <p14:creationId xmlns:p14="http://schemas.microsoft.com/office/powerpoint/2010/main" val="146134468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59C2E7-B1EC-A9CD-712C-A7AA62F73D90}"/>
              </a:ext>
            </a:extLst>
          </p:cNvPr>
          <p:cNvSpPr>
            <a:spLocks noGrp="1"/>
          </p:cNvSpPr>
          <p:nvPr>
            <p:ph type="title"/>
          </p:nvPr>
        </p:nvSpPr>
        <p:spPr/>
        <p:txBody>
          <a:bodyPr/>
          <a:lstStyle/>
          <a:p>
            <a:r>
              <a:rPr lang="en-US" dirty="0"/>
              <a:t>Funds Reservation (FR) Example</a:t>
            </a:r>
          </a:p>
        </p:txBody>
      </p:sp>
      <p:pic>
        <p:nvPicPr>
          <p:cNvPr id="6" name="Content Placeholder 5">
            <a:extLst>
              <a:ext uri="{FF2B5EF4-FFF2-40B4-BE49-F238E27FC236}">
                <a16:creationId xmlns:a16="http://schemas.microsoft.com/office/drawing/2014/main" id="{15CAA499-618B-34E6-3B0A-1AF10E0FCB49}"/>
              </a:ext>
              <a:ext uri="{C183D7F6-B498-43B3-948B-1728B52AA6E4}">
                <adec:decorative xmlns:adec="http://schemas.microsoft.com/office/drawing/2017/decorative" val="1"/>
              </a:ext>
            </a:extLst>
          </p:cNvPr>
          <p:cNvPicPr>
            <a:picLocks noGrp="1" noChangeAspect="1"/>
          </p:cNvPicPr>
          <p:nvPr>
            <p:ph idx="1"/>
          </p:nvPr>
        </p:nvPicPr>
        <p:blipFill>
          <a:blip r:embed="rId3"/>
          <a:stretch>
            <a:fillRect/>
          </a:stretch>
        </p:blipFill>
        <p:spPr>
          <a:xfrm>
            <a:off x="329995" y="1363257"/>
            <a:ext cx="11532010" cy="4729324"/>
          </a:xfrm>
          <a:ln>
            <a:solidFill>
              <a:schemeClr val="accent1">
                <a:shade val="15000"/>
              </a:schemeClr>
            </a:solidFill>
          </a:ln>
        </p:spPr>
      </p:pic>
      <p:sp>
        <p:nvSpPr>
          <p:cNvPr id="4" name="Slide Number Placeholder 3">
            <a:extLst>
              <a:ext uri="{FF2B5EF4-FFF2-40B4-BE49-F238E27FC236}">
                <a16:creationId xmlns:a16="http://schemas.microsoft.com/office/drawing/2014/main" id="{56B1D52A-F011-CC23-B8A1-1C8FBFEE9D3D}"/>
              </a:ext>
            </a:extLst>
          </p:cNvPr>
          <p:cNvSpPr>
            <a:spLocks noGrp="1"/>
          </p:cNvSpPr>
          <p:nvPr>
            <p:ph type="sldNum" sz="quarter" idx="12"/>
          </p:nvPr>
        </p:nvSpPr>
        <p:spPr/>
        <p:txBody>
          <a:bodyPr/>
          <a:lstStyle/>
          <a:p>
            <a:fld id="{D74DC2E0-E28C-44A5-89B3-2B91385C7BB1}" type="slidenum">
              <a:rPr lang="en-US" smtClean="0"/>
              <a:t>23</a:t>
            </a:fld>
            <a:endParaRPr lang="en-US" dirty="0"/>
          </a:p>
        </p:txBody>
      </p:sp>
    </p:spTree>
    <p:extLst>
      <p:ext uri="{BB962C8B-B14F-4D97-AF65-F5344CB8AC3E}">
        <p14:creationId xmlns:p14="http://schemas.microsoft.com/office/powerpoint/2010/main" val="232733495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EBC52D-CF0D-AB43-1F81-F98D6547EF1F}"/>
              </a:ext>
            </a:extLst>
          </p:cNvPr>
          <p:cNvSpPr>
            <a:spLocks noGrp="1"/>
          </p:cNvSpPr>
          <p:nvPr>
            <p:ph type="title"/>
          </p:nvPr>
        </p:nvSpPr>
        <p:spPr/>
        <p:txBody>
          <a:bodyPr>
            <a:normAutofit/>
          </a:bodyPr>
          <a:lstStyle/>
          <a:p>
            <a:r>
              <a:rPr lang="en-US" dirty="0"/>
              <a:t>Funds Commitment (FC) Example</a:t>
            </a:r>
          </a:p>
        </p:txBody>
      </p:sp>
      <p:sp>
        <p:nvSpPr>
          <p:cNvPr id="4" name="Slide Number Placeholder 3">
            <a:extLst>
              <a:ext uri="{FF2B5EF4-FFF2-40B4-BE49-F238E27FC236}">
                <a16:creationId xmlns:a16="http://schemas.microsoft.com/office/drawing/2014/main" id="{2E8CB78E-9FFB-93C2-CBC8-6804EBDD1AEB}"/>
              </a:ext>
            </a:extLst>
          </p:cNvPr>
          <p:cNvSpPr>
            <a:spLocks noGrp="1"/>
          </p:cNvSpPr>
          <p:nvPr>
            <p:ph type="sldNum" sz="quarter" idx="12"/>
          </p:nvPr>
        </p:nvSpPr>
        <p:spPr/>
        <p:txBody>
          <a:bodyPr/>
          <a:lstStyle/>
          <a:p>
            <a:fld id="{D74DC2E0-E28C-44A5-89B3-2B91385C7BB1}" type="slidenum">
              <a:rPr lang="en-US" smtClean="0"/>
              <a:t>24</a:t>
            </a:fld>
            <a:endParaRPr lang="en-US" dirty="0"/>
          </a:p>
        </p:txBody>
      </p:sp>
      <p:pic>
        <p:nvPicPr>
          <p:cNvPr id="8" name="Picture 7" descr="Screenshot of funds commitment">
            <a:extLst>
              <a:ext uri="{FF2B5EF4-FFF2-40B4-BE49-F238E27FC236}">
                <a16:creationId xmlns:a16="http://schemas.microsoft.com/office/drawing/2014/main" id="{198B37F9-5B16-A68D-1DD6-3DB69F65CD79}"/>
              </a:ext>
            </a:extLst>
          </p:cNvPr>
          <p:cNvPicPr>
            <a:picLocks noChangeAspect="1"/>
          </p:cNvPicPr>
          <p:nvPr/>
        </p:nvPicPr>
        <p:blipFill>
          <a:blip r:embed="rId3"/>
          <a:stretch>
            <a:fillRect/>
          </a:stretch>
        </p:blipFill>
        <p:spPr>
          <a:xfrm>
            <a:off x="639102" y="1335319"/>
            <a:ext cx="10913796" cy="4437298"/>
          </a:xfrm>
          <a:prstGeom prst="rect">
            <a:avLst/>
          </a:prstGeom>
          <a:ln>
            <a:solidFill>
              <a:schemeClr val="accent1">
                <a:shade val="15000"/>
              </a:schemeClr>
            </a:solidFill>
          </a:ln>
        </p:spPr>
      </p:pic>
    </p:spTree>
    <p:extLst>
      <p:ext uri="{BB962C8B-B14F-4D97-AF65-F5344CB8AC3E}">
        <p14:creationId xmlns:p14="http://schemas.microsoft.com/office/powerpoint/2010/main" val="322815399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A6034D-7B98-5323-2D28-D60AB8028139}"/>
              </a:ext>
            </a:extLst>
          </p:cNvPr>
          <p:cNvSpPr>
            <a:spLocks noGrp="1"/>
          </p:cNvSpPr>
          <p:nvPr>
            <p:ph type="title"/>
          </p:nvPr>
        </p:nvSpPr>
        <p:spPr/>
        <p:txBody>
          <a:bodyPr/>
          <a:lstStyle/>
          <a:p>
            <a:r>
              <a:rPr lang="en-US" dirty="0"/>
              <a:t>Budget (FMBB) - Example</a:t>
            </a:r>
          </a:p>
        </p:txBody>
      </p:sp>
      <p:sp>
        <p:nvSpPr>
          <p:cNvPr id="4" name="Slide Number Placeholder 3">
            <a:extLst>
              <a:ext uri="{FF2B5EF4-FFF2-40B4-BE49-F238E27FC236}">
                <a16:creationId xmlns:a16="http://schemas.microsoft.com/office/drawing/2014/main" id="{AA55B557-C6EC-BB40-0730-CDF633E0F35A}"/>
              </a:ext>
            </a:extLst>
          </p:cNvPr>
          <p:cNvSpPr>
            <a:spLocks noGrp="1"/>
          </p:cNvSpPr>
          <p:nvPr>
            <p:ph type="sldNum" sz="quarter" idx="12"/>
          </p:nvPr>
        </p:nvSpPr>
        <p:spPr/>
        <p:txBody>
          <a:bodyPr/>
          <a:lstStyle/>
          <a:p>
            <a:fld id="{D74DC2E0-E28C-44A5-89B3-2B91385C7BB1}" type="slidenum">
              <a:rPr lang="en-US" smtClean="0"/>
              <a:t>25</a:t>
            </a:fld>
            <a:endParaRPr lang="en-US" dirty="0"/>
          </a:p>
        </p:txBody>
      </p:sp>
      <p:pic>
        <p:nvPicPr>
          <p:cNvPr id="1026" name="Picture 2" descr="Budget FBB Example Screenshot&#10;">
            <a:extLst>
              <a:ext uri="{FF2B5EF4-FFF2-40B4-BE49-F238E27FC236}">
                <a16:creationId xmlns:a16="http://schemas.microsoft.com/office/drawing/2014/main" id="{2F240312-660F-FDD1-FF94-F356377FB60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9228" y="1575754"/>
            <a:ext cx="11473543" cy="370649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3378355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D39513-06C0-1B16-51B1-01C2A7C8DA6F}"/>
              </a:ext>
            </a:extLst>
          </p:cNvPr>
          <p:cNvSpPr>
            <a:spLocks noGrp="1"/>
          </p:cNvSpPr>
          <p:nvPr>
            <p:ph type="title"/>
          </p:nvPr>
        </p:nvSpPr>
        <p:spPr/>
        <p:txBody>
          <a:bodyPr/>
          <a:lstStyle/>
          <a:p>
            <a:r>
              <a:rPr lang="en-US" dirty="0"/>
              <a:t>Filters and Sort</a:t>
            </a:r>
          </a:p>
        </p:txBody>
      </p:sp>
      <p:sp>
        <p:nvSpPr>
          <p:cNvPr id="3" name="Content Placeholder 2">
            <a:extLst>
              <a:ext uri="{FF2B5EF4-FFF2-40B4-BE49-F238E27FC236}">
                <a16:creationId xmlns:a16="http://schemas.microsoft.com/office/drawing/2014/main" id="{9DCF52A4-620F-8A8D-9CC5-02A2FF588E9B}"/>
              </a:ext>
            </a:extLst>
          </p:cNvPr>
          <p:cNvSpPr>
            <a:spLocks noGrp="1"/>
          </p:cNvSpPr>
          <p:nvPr>
            <p:ph idx="1"/>
          </p:nvPr>
        </p:nvSpPr>
        <p:spPr>
          <a:xfrm>
            <a:off x="1235730" y="1289280"/>
            <a:ext cx="10728588" cy="4790029"/>
          </a:xfrm>
          <a:noFill/>
        </p:spPr>
        <p:txBody>
          <a:bodyPr vert="horz" wrap="square" lIns="91440" tIns="45720" rIns="91440" bIns="45720" rtlCol="0" anchor="t">
            <a:spAutoFit/>
          </a:bodyPr>
          <a:lstStyle/>
          <a:p>
            <a:pPr marL="0"/>
            <a:r>
              <a:rPr lang="en-US" dirty="0"/>
              <a:t>Input filters:</a:t>
            </a:r>
          </a:p>
          <a:p>
            <a:pPr lvl="1"/>
            <a:r>
              <a:rPr lang="en-US" dirty="0"/>
              <a:t>Type of Documents</a:t>
            </a:r>
          </a:p>
          <a:p>
            <a:pPr lvl="1"/>
            <a:r>
              <a:rPr lang="en-US" dirty="0"/>
              <a:t>Entry Document Number (slide 27)               </a:t>
            </a:r>
            <a:endParaRPr lang="en-US" dirty="0">
              <a:cs typeface="Calibri"/>
            </a:endParaRPr>
          </a:p>
          <a:p>
            <a:pPr lvl="1"/>
            <a:r>
              <a:rPr lang="en-US" dirty="0"/>
              <a:t>Business Area</a:t>
            </a:r>
            <a:endParaRPr lang="en-US" sz="2300" dirty="0">
              <a:cs typeface="Calibri"/>
            </a:endParaRPr>
          </a:p>
          <a:p>
            <a:pPr lvl="1"/>
            <a:r>
              <a:rPr lang="en-US" sz="2300" dirty="0">
                <a:cs typeface="Calibri"/>
              </a:rPr>
              <a:t>Fiscal Year</a:t>
            </a:r>
            <a:endParaRPr lang="en-US" dirty="0"/>
          </a:p>
          <a:p>
            <a:pPr lvl="1"/>
            <a:r>
              <a:rPr lang="en-US" dirty="0"/>
              <a:t>Created By – User ID</a:t>
            </a:r>
            <a:endParaRPr lang="en-US" dirty="0">
              <a:cs typeface="Calibri" panose="020F0502020204030204"/>
            </a:endParaRPr>
          </a:p>
          <a:p>
            <a:pPr lvl="1"/>
            <a:r>
              <a:rPr lang="en-US" dirty="0"/>
              <a:t>Created On – Date</a:t>
            </a:r>
          </a:p>
          <a:p>
            <a:pPr lvl="1"/>
            <a:r>
              <a:rPr lang="en-US" dirty="0"/>
              <a:t>Entry Document Line (slide 28)</a:t>
            </a:r>
            <a:endParaRPr lang="en-US" dirty="0">
              <a:cs typeface="Calibri" panose="020F0502020204030204"/>
            </a:endParaRPr>
          </a:p>
          <a:p>
            <a:endParaRPr lang="en-US" dirty="0"/>
          </a:p>
          <a:p>
            <a:r>
              <a:rPr lang="en-US" dirty="0"/>
              <a:t>Sort – by all fields (slide 29)</a:t>
            </a:r>
          </a:p>
          <a:p>
            <a:r>
              <a:rPr lang="en-US" dirty="0">
                <a:cs typeface="Calibri"/>
              </a:rPr>
              <a:t>Output Filters (slide 30)</a:t>
            </a:r>
          </a:p>
        </p:txBody>
      </p:sp>
      <p:sp>
        <p:nvSpPr>
          <p:cNvPr id="4" name="Slide Number Placeholder 3">
            <a:extLst>
              <a:ext uri="{FF2B5EF4-FFF2-40B4-BE49-F238E27FC236}">
                <a16:creationId xmlns:a16="http://schemas.microsoft.com/office/drawing/2014/main" id="{A13F1346-999D-6C6D-EB06-5F28D9542EB3}"/>
              </a:ext>
            </a:extLst>
          </p:cNvPr>
          <p:cNvSpPr>
            <a:spLocks noGrp="1"/>
          </p:cNvSpPr>
          <p:nvPr>
            <p:ph type="sldNum" sz="quarter" idx="12"/>
          </p:nvPr>
        </p:nvSpPr>
        <p:spPr/>
        <p:txBody>
          <a:bodyPr/>
          <a:lstStyle/>
          <a:p>
            <a:fld id="{D74DC2E0-E28C-44A5-89B3-2B91385C7BB1}" type="slidenum">
              <a:rPr lang="en-US" smtClean="0"/>
              <a:t>26</a:t>
            </a:fld>
            <a:endParaRPr lang="en-US" dirty="0"/>
          </a:p>
        </p:txBody>
      </p:sp>
    </p:spTree>
    <p:extLst>
      <p:ext uri="{BB962C8B-B14F-4D97-AF65-F5344CB8AC3E}">
        <p14:creationId xmlns:p14="http://schemas.microsoft.com/office/powerpoint/2010/main" val="392463246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708527-0FF5-0A48-6065-208889126F30}"/>
              </a:ext>
            </a:extLst>
          </p:cNvPr>
          <p:cNvSpPr>
            <a:spLocks noGrp="1"/>
          </p:cNvSpPr>
          <p:nvPr>
            <p:ph type="title"/>
          </p:nvPr>
        </p:nvSpPr>
        <p:spPr/>
        <p:txBody>
          <a:bodyPr/>
          <a:lstStyle/>
          <a:p>
            <a:r>
              <a:rPr lang="en-US" dirty="0"/>
              <a:t>Input Filter: Entry Document Number</a:t>
            </a:r>
          </a:p>
        </p:txBody>
      </p:sp>
      <p:sp>
        <p:nvSpPr>
          <p:cNvPr id="3" name="Content Placeholder 2">
            <a:extLst>
              <a:ext uri="{FF2B5EF4-FFF2-40B4-BE49-F238E27FC236}">
                <a16:creationId xmlns:a16="http://schemas.microsoft.com/office/drawing/2014/main" id="{A0A5A74F-631A-9ECF-159C-E330E45E572E}"/>
              </a:ext>
              <a:ext uri="{C183D7F6-B498-43B3-948B-1728B52AA6E4}">
                <adec:decorative xmlns:adec="http://schemas.microsoft.com/office/drawing/2017/decorative" val="0"/>
              </a:ext>
            </a:extLst>
          </p:cNvPr>
          <p:cNvSpPr>
            <a:spLocks noGrp="1"/>
          </p:cNvSpPr>
          <p:nvPr>
            <p:ph idx="1"/>
          </p:nvPr>
        </p:nvSpPr>
        <p:spPr>
          <a:xfrm>
            <a:off x="1336371" y="1100092"/>
            <a:ext cx="10017429" cy="792208"/>
          </a:xfrm>
        </p:spPr>
        <p:txBody>
          <a:bodyPr>
            <a:normAutofit lnSpcReduction="10000"/>
          </a:bodyPr>
          <a:lstStyle/>
          <a:p>
            <a:pPr marL="0" indent="0">
              <a:buNone/>
            </a:pPr>
            <a:r>
              <a:rPr lang="en-US" dirty="0"/>
              <a:t>To view specific document numbers, copy and paste into the Entry Document:</a:t>
            </a:r>
          </a:p>
        </p:txBody>
      </p:sp>
      <p:sp>
        <p:nvSpPr>
          <p:cNvPr id="8" name="TextBox 7">
            <a:extLst>
              <a:ext uri="{FF2B5EF4-FFF2-40B4-BE49-F238E27FC236}">
                <a16:creationId xmlns:a16="http://schemas.microsoft.com/office/drawing/2014/main" id="{2D039AD4-E6DD-E318-6EDD-6A74FF14288A}"/>
              </a:ext>
            </a:extLst>
          </p:cNvPr>
          <p:cNvSpPr txBox="1"/>
          <p:nvPr/>
        </p:nvSpPr>
        <p:spPr>
          <a:xfrm>
            <a:off x="1390191" y="2129669"/>
            <a:ext cx="2341890" cy="2215991"/>
          </a:xfrm>
          <a:prstGeom prst="rect">
            <a:avLst/>
          </a:prstGeom>
          <a:noFill/>
        </p:spPr>
        <p:txBody>
          <a:bodyPr wrap="square">
            <a:spAutoFit/>
          </a:bodyPr>
          <a:lstStyle/>
          <a:p>
            <a:pPr marL="0" indent="0">
              <a:buNone/>
            </a:pPr>
            <a:r>
              <a:rPr lang="en-US" dirty="0"/>
              <a:t>Examples: </a:t>
            </a:r>
          </a:p>
          <a:p>
            <a:pPr lvl="1"/>
            <a:r>
              <a:rPr lang="en-US" sz="2000" dirty="0"/>
              <a:t>5108113773</a:t>
            </a:r>
          </a:p>
          <a:p>
            <a:pPr lvl="1"/>
            <a:r>
              <a:rPr lang="en-US" sz="2000" dirty="0"/>
              <a:t>5108174070</a:t>
            </a:r>
          </a:p>
          <a:p>
            <a:pPr lvl="1"/>
            <a:r>
              <a:rPr lang="en-US" sz="2000" dirty="0"/>
              <a:t>5108376310</a:t>
            </a:r>
          </a:p>
          <a:p>
            <a:pPr lvl="1"/>
            <a:r>
              <a:rPr lang="en-US" sz="2000" dirty="0"/>
              <a:t>5108363044</a:t>
            </a:r>
          </a:p>
          <a:p>
            <a:pPr lvl="1"/>
            <a:r>
              <a:rPr lang="en-US" sz="2000" dirty="0"/>
              <a:t>5108158610</a:t>
            </a:r>
          </a:p>
          <a:p>
            <a:pPr lvl="1"/>
            <a:r>
              <a:rPr lang="en-US" sz="2000" dirty="0"/>
              <a:t>5108296945</a:t>
            </a:r>
            <a:endParaRPr lang="en-US" dirty="0"/>
          </a:p>
        </p:txBody>
      </p:sp>
      <p:grpSp>
        <p:nvGrpSpPr>
          <p:cNvPr id="11" name="Group 10" descr="Screenshot of narrowing by document number">
            <a:extLst>
              <a:ext uri="{FF2B5EF4-FFF2-40B4-BE49-F238E27FC236}">
                <a16:creationId xmlns:a16="http://schemas.microsoft.com/office/drawing/2014/main" id="{D305B26B-72A4-7274-5911-54C88518EB58}"/>
              </a:ext>
            </a:extLst>
          </p:cNvPr>
          <p:cNvGrpSpPr/>
          <p:nvPr/>
        </p:nvGrpSpPr>
        <p:grpSpPr>
          <a:xfrm>
            <a:off x="3543300" y="1625601"/>
            <a:ext cx="8231809" cy="4655328"/>
            <a:chOff x="4123391" y="2233251"/>
            <a:chExt cx="6304847" cy="3256567"/>
          </a:xfrm>
        </p:grpSpPr>
        <p:pic>
          <p:nvPicPr>
            <p:cNvPr id="6" name="Picture 5">
              <a:extLst>
                <a:ext uri="{FF2B5EF4-FFF2-40B4-BE49-F238E27FC236}">
                  <a16:creationId xmlns:a16="http://schemas.microsoft.com/office/drawing/2014/main" id="{00000000-0008-0000-0400-000002000000}"/>
                </a:ext>
              </a:extLst>
            </p:cNvPr>
            <p:cNvPicPr>
              <a:picLocks noChangeAspect="1"/>
            </p:cNvPicPr>
            <p:nvPr/>
          </p:nvPicPr>
          <p:blipFill>
            <a:blip r:embed="rId3"/>
            <a:stretch>
              <a:fillRect/>
            </a:stretch>
          </p:blipFill>
          <p:spPr>
            <a:xfrm>
              <a:off x="4123391" y="2233251"/>
              <a:ext cx="6304847" cy="3256567"/>
            </a:xfrm>
            <a:prstGeom prst="rect">
              <a:avLst/>
            </a:prstGeom>
            <a:ln>
              <a:solidFill>
                <a:schemeClr val="accent1"/>
              </a:solidFill>
            </a:ln>
          </p:spPr>
        </p:pic>
        <p:sp>
          <p:nvSpPr>
            <p:cNvPr id="5" name="Rectangle 4">
              <a:extLst>
                <a:ext uri="{FF2B5EF4-FFF2-40B4-BE49-F238E27FC236}">
                  <a16:creationId xmlns:a16="http://schemas.microsoft.com/office/drawing/2014/main" id="{EF9F94B1-D03D-C4B4-2F6A-3086E04F5686}"/>
                </a:ext>
              </a:extLst>
            </p:cNvPr>
            <p:cNvSpPr/>
            <p:nvPr/>
          </p:nvSpPr>
          <p:spPr>
            <a:xfrm>
              <a:off x="7099069" y="3898669"/>
              <a:ext cx="822960" cy="1454727"/>
            </a:xfrm>
            <a:prstGeom prst="rect">
              <a:avLst/>
            </a:prstGeom>
            <a:noFill/>
            <a:ln w="28575">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a:extLst>
                <a:ext uri="{FF2B5EF4-FFF2-40B4-BE49-F238E27FC236}">
                  <a16:creationId xmlns:a16="http://schemas.microsoft.com/office/drawing/2014/main" id="{5D43CA8A-561F-5098-6972-056570EB9B1E}"/>
                </a:ext>
              </a:extLst>
            </p:cNvPr>
            <p:cNvSpPr/>
            <p:nvPr/>
          </p:nvSpPr>
          <p:spPr>
            <a:xfrm>
              <a:off x="5735782" y="3192087"/>
              <a:ext cx="1454727" cy="236913"/>
            </a:xfrm>
            <a:prstGeom prst="rect">
              <a:avLst/>
            </a:prstGeom>
            <a:noFill/>
            <a:ln w="28575">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 name="Slide Number Placeholder 3">
            <a:extLst>
              <a:ext uri="{FF2B5EF4-FFF2-40B4-BE49-F238E27FC236}">
                <a16:creationId xmlns:a16="http://schemas.microsoft.com/office/drawing/2014/main" id="{32C0A729-5228-5996-B066-DBD84FF24A49}"/>
              </a:ext>
            </a:extLst>
          </p:cNvPr>
          <p:cNvSpPr>
            <a:spLocks noGrp="1"/>
          </p:cNvSpPr>
          <p:nvPr>
            <p:ph type="sldNum" sz="quarter" idx="12"/>
          </p:nvPr>
        </p:nvSpPr>
        <p:spPr/>
        <p:txBody>
          <a:bodyPr/>
          <a:lstStyle/>
          <a:p>
            <a:fld id="{D74DC2E0-E28C-44A5-89B3-2B91385C7BB1}" type="slidenum">
              <a:rPr lang="en-US" smtClean="0"/>
              <a:t>27</a:t>
            </a:fld>
            <a:endParaRPr lang="en-US" dirty="0"/>
          </a:p>
        </p:txBody>
      </p:sp>
    </p:spTree>
    <p:extLst>
      <p:ext uri="{BB962C8B-B14F-4D97-AF65-F5344CB8AC3E}">
        <p14:creationId xmlns:p14="http://schemas.microsoft.com/office/powerpoint/2010/main" val="2559811435"/>
      </p:ext>
    </p:extLst>
  </p:cSld>
  <p:clrMapOvr>
    <a:overrideClrMapping bg1="lt1" tx1="dk1" bg2="lt2" tx2="dk2" accent1="accent1" accent2="accent2" accent3="accent3" accent4="accent4" accent5="accent5" accent6="accent6" hlink="hlink" folHlink="folHlink"/>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D39513-06C0-1B16-51B1-01C2A7C8DA6F}"/>
              </a:ext>
            </a:extLst>
          </p:cNvPr>
          <p:cNvSpPr>
            <a:spLocks noGrp="1"/>
          </p:cNvSpPr>
          <p:nvPr>
            <p:ph type="title"/>
          </p:nvPr>
        </p:nvSpPr>
        <p:spPr/>
        <p:txBody>
          <a:bodyPr/>
          <a:lstStyle/>
          <a:p>
            <a:r>
              <a:rPr lang="en-US" dirty="0"/>
              <a:t>Input Filter: Entry Document Line = 1</a:t>
            </a:r>
          </a:p>
        </p:txBody>
      </p:sp>
      <p:pic>
        <p:nvPicPr>
          <p:cNvPr id="11" name="Picture 10">
            <a:extLst>
              <a:ext uri="{FF2B5EF4-FFF2-40B4-BE49-F238E27FC236}">
                <a16:creationId xmlns:a16="http://schemas.microsoft.com/office/drawing/2014/main" id="{211F9987-3166-2252-230F-ACB3638A9266}"/>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966717" y="1835600"/>
            <a:ext cx="10258565" cy="3186799"/>
          </a:xfrm>
          <a:prstGeom prst="rect">
            <a:avLst/>
          </a:prstGeom>
          <a:ln>
            <a:solidFill>
              <a:schemeClr val="accent1">
                <a:shade val="15000"/>
              </a:schemeClr>
            </a:solidFill>
          </a:ln>
        </p:spPr>
      </p:pic>
      <p:sp>
        <p:nvSpPr>
          <p:cNvPr id="7" name="Rectangle 6">
            <a:extLst>
              <a:ext uri="{FF2B5EF4-FFF2-40B4-BE49-F238E27FC236}">
                <a16:creationId xmlns:a16="http://schemas.microsoft.com/office/drawing/2014/main" id="{74C6B33C-6A0D-0E3A-F13E-288189FF8B7C}"/>
              </a:ext>
              <a:ext uri="{C183D7F6-B498-43B3-948B-1728B52AA6E4}">
                <adec:decorative xmlns:adec="http://schemas.microsoft.com/office/drawing/2017/decorative" val="1"/>
              </a:ext>
            </a:extLst>
          </p:cNvPr>
          <p:cNvSpPr/>
          <p:nvPr/>
        </p:nvSpPr>
        <p:spPr>
          <a:xfrm>
            <a:off x="10072352" y="2509426"/>
            <a:ext cx="351270" cy="332509"/>
          </a:xfrm>
          <a:prstGeom prst="rect">
            <a:avLst/>
          </a:prstGeom>
        </p:spPr>
        <p:style>
          <a:lnRef idx="2">
            <a:schemeClr val="accent6">
              <a:shade val="15000"/>
            </a:schemeClr>
          </a:lnRef>
          <a:fillRef idx="1">
            <a:schemeClr val="accent6"/>
          </a:fillRef>
          <a:effectRef idx="0">
            <a:schemeClr val="accent6"/>
          </a:effectRef>
          <a:fontRef idx="minor">
            <a:schemeClr val="lt1"/>
          </a:fontRef>
        </p:style>
        <p:txBody>
          <a:bodyPr rtlCol="0" anchor="ctr"/>
          <a:lstStyle/>
          <a:p>
            <a:pPr algn="just"/>
            <a:r>
              <a:rPr lang="en-US" dirty="0"/>
              <a:t>1</a:t>
            </a:r>
          </a:p>
        </p:txBody>
      </p:sp>
      <p:sp>
        <p:nvSpPr>
          <p:cNvPr id="4" name="Slide Number Placeholder 3">
            <a:extLst>
              <a:ext uri="{FF2B5EF4-FFF2-40B4-BE49-F238E27FC236}">
                <a16:creationId xmlns:a16="http://schemas.microsoft.com/office/drawing/2014/main" id="{A13F1346-999D-6C6D-EB06-5F28D9542EB3}"/>
              </a:ext>
              <a:ext uri="{C183D7F6-B498-43B3-948B-1728B52AA6E4}">
                <adec:decorative xmlns:adec="http://schemas.microsoft.com/office/drawing/2017/decorative" val="1"/>
              </a:ext>
            </a:extLst>
          </p:cNvPr>
          <p:cNvSpPr>
            <a:spLocks noGrp="1"/>
          </p:cNvSpPr>
          <p:nvPr>
            <p:ph type="sldNum" sz="quarter" idx="12"/>
          </p:nvPr>
        </p:nvSpPr>
        <p:spPr/>
        <p:txBody>
          <a:bodyPr/>
          <a:lstStyle/>
          <a:p>
            <a:fld id="{D74DC2E0-E28C-44A5-89B3-2B91385C7BB1}" type="slidenum">
              <a:rPr lang="en-US" smtClean="0"/>
              <a:t>28</a:t>
            </a:fld>
            <a:endParaRPr lang="en-US" dirty="0"/>
          </a:p>
        </p:txBody>
      </p:sp>
    </p:spTree>
    <p:extLst>
      <p:ext uri="{BB962C8B-B14F-4D97-AF65-F5344CB8AC3E}">
        <p14:creationId xmlns:p14="http://schemas.microsoft.com/office/powerpoint/2010/main" val="141083140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D39513-06C0-1B16-51B1-01C2A7C8DA6F}"/>
              </a:ext>
            </a:extLst>
          </p:cNvPr>
          <p:cNvSpPr>
            <a:spLocks noGrp="1"/>
          </p:cNvSpPr>
          <p:nvPr>
            <p:ph type="title"/>
          </p:nvPr>
        </p:nvSpPr>
        <p:spPr/>
        <p:txBody>
          <a:bodyPr/>
          <a:lstStyle/>
          <a:p>
            <a:r>
              <a:rPr lang="en-US" dirty="0"/>
              <a:t>Sort</a:t>
            </a:r>
          </a:p>
        </p:txBody>
      </p:sp>
      <p:sp>
        <p:nvSpPr>
          <p:cNvPr id="3" name="Content Placeholder 2">
            <a:extLst>
              <a:ext uri="{FF2B5EF4-FFF2-40B4-BE49-F238E27FC236}">
                <a16:creationId xmlns:a16="http://schemas.microsoft.com/office/drawing/2014/main" id="{9DCF52A4-620F-8A8D-9CC5-02A2FF588E9B}"/>
              </a:ext>
            </a:extLst>
          </p:cNvPr>
          <p:cNvSpPr>
            <a:spLocks noGrp="1"/>
          </p:cNvSpPr>
          <p:nvPr>
            <p:ph idx="1"/>
          </p:nvPr>
        </p:nvSpPr>
        <p:spPr>
          <a:xfrm>
            <a:off x="1118937" y="1099488"/>
            <a:ext cx="6112042" cy="2544286"/>
          </a:xfrm>
          <a:noFill/>
        </p:spPr>
        <p:txBody>
          <a:bodyPr vert="horz" wrap="square" lIns="91440" tIns="45720" rIns="91440" bIns="45720" rtlCol="0" anchor="t">
            <a:spAutoFit/>
          </a:bodyPr>
          <a:lstStyle/>
          <a:p>
            <a:pPr marL="0" indent="0">
              <a:buNone/>
            </a:pPr>
            <a:r>
              <a:rPr lang="en-US" dirty="0">
                <a:cs typeface="Calibri"/>
              </a:rPr>
              <a:t>Sorting can be done on ANY field</a:t>
            </a:r>
          </a:p>
          <a:p>
            <a:pPr marL="0" indent="0">
              <a:buNone/>
            </a:pPr>
            <a:endParaRPr lang="en-US" dirty="0">
              <a:cs typeface="Calibri"/>
            </a:endParaRPr>
          </a:p>
          <a:p>
            <a:pPr marL="0" indent="0">
              <a:buNone/>
            </a:pPr>
            <a:endParaRPr lang="en-US" dirty="0">
              <a:cs typeface="Calibri"/>
            </a:endParaRPr>
          </a:p>
          <a:p>
            <a:pPr marL="0" indent="0">
              <a:buNone/>
            </a:pPr>
            <a:endParaRPr lang="en-US" dirty="0">
              <a:cs typeface="Calibri"/>
            </a:endParaRPr>
          </a:p>
          <a:p>
            <a:pPr marL="0" indent="0">
              <a:buNone/>
            </a:pPr>
            <a:endParaRPr lang="en-US" dirty="0">
              <a:cs typeface="Calibri"/>
            </a:endParaRPr>
          </a:p>
        </p:txBody>
      </p:sp>
      <p:pic>
        <p:nvPicPr>
          <p:cNvPr id="6" name="Picture 5" descr="screenshot of sorting screen">
            <a:extLst>
              <a:ext uri="{FF2B5EF4-FFF2-40B4-BE49-F238E27FC236}">
                <a16:creationId xmlns:a16="http://schemas.microsoft.com/office/drawing/2014/main" id="{B5285A57-55FA-10FA-7598-7A314952A747}"/>
              </a:ext>
            </a:extLst>
          </p:cNvPr>
          <p:cNvPicPr>
            <a:picLocks noChangeAspect="1"/>
          </p:cNvPicPr>
          <p:nvPr/>
        </p:nvPicPr>
        <p:blipFill>
          <a:blip r:embed="rId3"/>
          <a:stretch>
            <a:fillRect/>
          </a:stretch>
        </p:blipFill>
        <p:spPr>
          <a:xfrm>
            <a:off x="690880" y="1713761"/>
            <a:ext cx="10657840" cy="4700479"/>
          </a:xfrm>
          <a:prstGeom prst="rect">
            <a:avLst/>
          </a:prstGeom>
          <a:ln>
            <a:solidFill>
              <a:schemeClr val="accent1">
                <a:shade val="15000"/>
              </a:schemeClr>
            </a:solidFill>
          </a:ln>
        </p:spPr>
      </p:pic>
      <p:sp>
        <p:nvSpPr>
          <p:cNvPr id="4" name="Slide Number Placeholder 3">
            <a:extLst>
              <a:ext uri="{FF2B5EF4-FFF2-40B4-BE49-F238E27FC236}">
                <a16:creationId xmlns:a16="http://schemas.microsoft.com/office/drawing/2014/main" id="{A13F1346-999D-6C6D-EB06-5F28D9542EB3}"/>
              </a:ext>
            </a:extLst>
          </p:cNvPr>
          <p:cNvSpPr>
            <a:spLocks noGrp="1"/>
          </p:cNvSpPr>
          <p:nvPr>
            <p:ph type="sldNum" sz="quarter" idx="12"/>
          </p:nvPr>
        </p:nvSpPr>
        <p:spPr/>
        <p:txBody>
          <a:bodyPr/>
          <a:lstStyle/>
          <a:p>
            <a:fld id="{D74DC2E0-E28C-44A5-89B3-2B91385C7BB1}" type="slidenum">
              <a:rPr lang="en-US" smtClean="0"/>
              <a:t>29</a:t>
            </a:fld>
            <a:endParaRPr lang="en-US" dirty="0"/>
          </a:p>
        </p:txBody>
      </p:sp>
    </p:spTree>
    <p:extLst>
      <p:ext uri="{BB962C8B-B14F-4D97-AF65-F5344CB8AC3E}">
        <p14:creationId xmlns:p14="http://schemas.microsoft.com/office/powerpoint/2010/main" val="150399748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pic>
        <p:nvPicPr>
          <p:cNvPr id="11" name="Picture 10" descr="USDA Financial Management Services logo">
            <a:extLst>
              <a:ext uri="{FF2B5EF4-FFF2-40B4-BE49-F238E27FC236}">
                <a16:creationId xmlns:a16="http://schemas.microsoft.com/office/drawing/2014/main" id="{656DD925-7CEC-48A0-B0E2-96971154CF41}"/>
              </a:ext>
              <a:ext uri="{C183D7F6-B498-43B3-948B-1728B52AA6E4}">
                <adec:decorative xmlns:adec="http://schemas.microsoft.com/office/drawing/2017/decorative" val="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17004" y="253225"/>
            <a:ext cx="5870298" cy="732196"/>
          </a:xfrm>
          <a:prstGeom prst="rect">
            <a:avLst/>
          </a:prstGeom>
        </p:spPr>
      </p:pic>
      <p:sp>
        <p:nvSpPr>
          <p:cNvPr id="6" name="TextBox 5">
            <a:extLst>
              <a:ext uri="{FF2B5EF4-FFF2-40B4-BE49-F238E27FC236}">
                <a16:creationId xmlns:a16="http://schemas.microsoft.com/office/drawing/2014/main" id="{4E399151-A7C8-4EF0-8940-F5E11EBB72D4}"/>
              </a:ext>
            </a:extLst>
          </p:cNvPr>
          <p:cNvSpPr txBox="1"/>
          <p:nvPr/>
        </p:nvSpPr>
        <p:spPr>
          <a:xfrm>
            <a:off x="1406178" y="1982450"/>
            <a:ext cx="6372225" cy="1446550"/>
          </a:xfrm>
          <a:prstGeom prst="rect">
            <a:avLst/>
          </a:prstGeom>
          <a:noFill/>
        </p:spPr>
        <p:txBody>
          <a:bodyPr wrap="square" rtlCol="0">
            <a:spAutoFit/>
          </a:bodyPr>
          <a:lstStyle/>
          <a:p>
            <a:pPr algn="ctr"/>
            <a:r>
              <a:rPr lang="en-US" sz="4400" b="1" dirty="0">
                <a:solidFill>
                  <a:schemeClr val="bg1"/>
                </a:solidFill>
                <a:ea typeface="Open Sans" panose="020B0606030504020204" pitchFamily="34" charset="0"/>
                <a:cs typeface="Open Sans" panose="020B0606030504020204" pitchFamily="34" charset="0"/>
              </a:rPr>
              <a:t>Fiori App Demo:</a:t>
            </a:r>
          </a:p>
          <a:p>
            <a:r>
              <a:rPr lang="en-US" sz="4400" b="1" dirty="0">
                <a:solidFill>
                  <a:schemeClr val="bg1"/>
                </a:solidFill>
                <a:ea typeface="Open Sans" panose="020B0606030504020204" pitchFamily="34" charset="0"/>
                <a:cs typeface="Open Sans" panose="020B0606030504020204" pitchFamily="34" charset="0"/>
              </a:rPr>
              <a:t>Parked Documents Report</a:t>
            </a:r>
          </a:p>
        </p:txBody>
      </p:sp>
      <p:pic>
        <p:nvPicPr>
          <p:cNvPr id="3" name="Picture 2">
            <a:extLst>
              <a:ext uri="{FF2B5EF4-FFF2-40B4-BE49-F238E27FC236}">
                <a16:creationId xmlns:a16="http://schemas.microsoft.com/office/drawing/2014/main" id="{F82A0CA6-5A6A-7AD7-E62D-95538E75C650}"/>
              </a:ext>
              <a:ext uri="{C183D7F6-B498-43B3-948B-1728B52AA6E4}">
                <adec:decorative xmlns:adec="http://schemas.microsoft.com/office/drawing/2017/decorative" val="1"/>
              </a:ext>
            </a:extLst>
          </p:cNvPr>
          <p:cNvPicPr>
            <a:picLocks noChangeAspect="1"/>
          </p:cNvPicPr>
          <p:nvPr/>
        </p:nvPicPr>
        <p:blipFill>
          <a:blip r:embed="rId5"/>
          <a:stretch>
            <a:fillRect/>
          </a:stretch>
        </p:blipFill>
        <p:spPr>
          <a:xfrm>
            <a:off x="7192847" y="987043"/>
            <a:ext cx="4999153" cy="5870957"/>
          </a:xfrm>
          <a:prstGeom prst="rect">
            <a:avLst/>
          </a:prstGeom>
        </p:spPr>
      </p:pic>
      <p:sp>
        <p:nvSpPr>
          <p:cNvPr id="2" name="Title 1">
            <a:extLst>
              <a:ext uri="{FF2B5EF4-FFF2-40B4-BE49-F238E27FC236}">
                <a16:creationId xmlns:a16="http://schemas.microsoft.com/office/drawing/2014/main" id="{4823B3A7-D41D-43F4-9BBF-1779A3DE4482}"/>
              </a:ext>
              <a:ext uri="{C183D7F6-B498-43B3-948B-1728B52AA6E4}">
                <adec:decorative xmlns:adec="http://schemas.microsoft.com/office/drawing/2017/decorative" val="0"/>
              </a:ext>
            </a:extLst>
          </p:cNvPr>
          <p:cNvSpPr>
            <a:spLocks noGrp="1"/>
          </p:cNvSpPr>
          <p:nvPr>
            <p:ph type="title" idx="4294967295"/>
          </p:nvPr>
        </p:nvSpPr>
        <p:spPr>
          <a:xfrm>
            <a:off x="0" y="6365289"/>
            <a:ext cx="12192000" cy="492711"/>
          </a:xfrm>
          <a:prstGeom prst="rect">
            <a:avLst/>
          </a:prstGeom>
          <a:solidFill>
            <a:schemeClr val="bg1"/>
          </a:solidFill>
          <a:ln w="12700" cap="flat" cmpd="sng" algn="ctr">
            <a:solidFill>
              <a:schemeClr val="accent1">
                <a:shade val="50000"/>
              </a:schemeClr>
            </a:solid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schemeClr val="accent1">
                    <a:lumMod val="75000"/>
                  </a:schemeClr>
                </a:solidFill>
                <a:effectLst/>
                <a:uLnTx/>
                <a:uFillTx/>
                <a:latin typeface="Bahnschrift Light" panose="020B0502040204020203" pitchFamily="34" charset="0"/>
                <a:ea typeface="+mn-ea"/>
                <a:cs typeface="+mn-cs"/>
              </a:rPr>
              <a:t>FINANCIAL TRAINING FORUM                                                          JULY 2024</a:t>
            </a:r>
          </a:p>
        </p:txBody>
      </p:sp>
    </p:spTree>
    <p:extLst>
      <p:ext uri="{BB962C8B-B14F-4D97-AF65-F5344CB8AC3E}">
        <p14:creationId xmlns:p14="http://schemas.microsoft.com/office/powerpoint/2010/main" val="328015267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D39513-06C0-1B16-51B1-01C2A7C8DA6F}"/>
              </a:ext>
            </a:extLst>
          </p:cNvPr>
          <p:cNvSpPr>
            <a:spLocks noGrp="1"/>
          </p:cNvSpPr>
          <p:nvPr>
            <p:ph type="title"/>
          </p:nvPr>
        </p:nvSpPr>
        <p:spPr/>
        <p:txBody>
          <a:bodyPr/>
          <a:lstStyle/>
          <a:p>
            <a:r>
              <a:rPr lang="en-US" dirty="0"/>
              <a:t>Output Filters</a:t>
            </a:r>
          </a:p>
        </p:txBody>
      </p:sp>
      <p:sp>
        <p:nvSpPr>
          <p:cNvPr id="3" name="Content Placeholder 2">
            <a:extLst>
              <a:ext uri="{FF2B5EF4-FFF2-40B4-BE49-F238E27FC236}">
                <a16:creationId xmlns:a16="http://schemas.microsoft.com/office/drawing/2014/main" id="{9DCF52A4-620F-8A8D-9CC5-02A2FF588E9B}"/>
              </a:ext>
            </a:extLst>
          </p:cNvPr>
          <p:cNvSpPr>
            <a:spLocks noGrp="1"/>
          </p:cNvSpPr>
          <p:nvPr>
            <p:ph idx="1"/>
          </p:nvPr>
        </p:nvSpPr>
        <p:spPr>
          <a:xfrm>
            <a:off x="1235730" y="1289280"/>
            <a:ext cx="10728588" cy="2544286"/>
          </a:xfrm>
          <a:noFill/>
        </p:spPr>
        <p:txBody>
          <a:bodyPr vert="horz" wrap="square" lIns="91440" tIns="45720" rIns="91440" bIns="45720" rtlCol="0" anchor="t">
            <a:spAutoFit/>
          </a:bodyPr>
          <a:lstStyle/>
          <a:p>
            <a:pPr marL="0" indent="0">
              <a:buNone/>
            </a:pPr>
            <a:r>
              <a:rPr lang="en-US" dirty="0">
                <a:cs typeface="Calibri"/>
              </a:rPr>
              <a:t>Filter can be done on ANY field: Example by Created By</a:t>
            </a:r>
          </a:p>
          <a:p>
            <a:pPr marL="0" indent="0">
              <a:buNone/>
            </a:pPr>
            <a:endParaRPr lang="en-US" dirty="0">
              <a:cs typeface="Calibri"/>
            </a:endParaRPr>
          </a:p>
          <a:p>
            <a:pPr marL="0" indent="0">
              <a:buNone/>
            </a:pPr>
            <a:endParaRPr lang="en-US" dirty="0">
              <a:cs typeface="Calibri"/>
            </a:endParaRPr>
          </a:p>
          <a:p>
            <a:pPr marL="0" indent="0">
              <a:buNone/>
            </a:pPr>
            <a:endParaRPr lang="en-US" dirty="0">
              <a:cs typeface="Calibri"/>
            </a:endParaRPr>
          </a:p>
          <a:p>
            <a:pPr marL="0" indent="0">
              <a:buNone/>
            </a:pPr>
            <a:endParaRPr lang="en-US" dirty="0">
              <a:cs typeface="Calibri"/>
            </a:endParaRPr>
          </a:p>
        </p:txBody>
      </p:sp>
      <p:pic>
        <p:nvPicPr>
          <p:cNvPr id="7" name="Picture 6" descr="Screenshot ">
            <a:extLst>
              <a:ext uri="{FF2B5EF4-FFF2-40B4-BE49-F238E27FC236}">
                <a16:creationId xmlns:a16="http://schemas.microsoft.com/office/drawing/2014/main" id="{232560B6-26CF-529E-D3DC-ED427B92EF8A}"/>
              </a:ext>
            </a:extLst>
          </p:cNvPr>
          <p:cNvPicPr>
            <a:picLocks noChangeAspect="1"/>
          </p:cNvPicPr>
          <p:nvPr/>
        </p:nvPicPr>
        <p:blipFill>
          <a:blip r:embed="rId3"/>
          <a:stretch>
            <a:fillRect/>
          </a:stretch>
        </p:blipFill>
        <p:spPr>
          <a:xfrm>
            <a:off x="887918" y="2102932"/>
            <a:ext cx="10406380" cy="3484880"/>
          </a:xfrm>
          <a:prstGeom prst="rect">
            <a:avLst/>
          </a:prstGeom>
          <a:ln>
            <a:solidFill>
              <a:schemeClr val="accent1">
                <a:shade val="15000"/>
              </a:schemeClr>
            </a:solidFill>
          </a:ln>
        </p:spPr>
      </p:pic>
      <p:sp>
        <p:nvSpPr>
          <p:cNvPr id="4" name="Slide Number Placeholder 3">
            <a:extLst>
              <a:ext uri="{FF2B5EF4-FFF2-40B4-BE49-F238E27FC236}">
                <a16:creationId xmlns:a16="http://schemas.microsoft.com/office/drawing/2014/main" id="{A13F1346-999D-6C6D-EB06-5F28D9542EB3}"/>
              </a:ext>
            </a:extLst>
          </p:cNvPr>
          <p:cNvSpPr>
            <a:spLocks noGrp="1"/>
          </p:cNvSpPr>
          <p:nvPr>
            <p:ph type="sldNum" sz="quarter" idx="12"/>
          </p:nvPr>
        </p:nvSpPr>
        <p:spPr/>
        <p:txBody>
          <a:bodyPr/>
          <a:lstStyle/>
          <a:p>
            <a:fld id="{D74DC2E0-E28C-44A5-89B3-2B91385C7BB1}" type="slidenum">
              <a:rPr lang="en-US" smtClean="0"/>
              <a:t>30</a:t>
            </a:fld>
            <a:endParaRPr lang="en-US" dirty="0"/>
          </a:p>
        </p:txBody>
      </p:sp>
    </p:spTree>
    <p:extLst>
      <p:ext uri="{BB962C8B-B14F-4D97-AF65-F5344CB8AC3E}">
        <p14:creationId xmlns:p14="http://schemas.microsoft.com/office/powerpoint/2010/main" val="53333519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D39513-06C0-1B16-51B1-01C2A7C8DA6F}"/>
              </a:ext>
            </a:extLst>
          </p:cNvPr>
          <p:cNvSpPr>
            <a:spLocks noGrp="1"/>
          </p:cNvSpPr>
          <p:nvPr>
            <p:ph type="title"/>
          </p:nvPr>
        </p:nvSpPr>
        <p:spPr/>
        <p:txBody>
          <a:bodyPr>
            <a:normAutofit/>
          </a:bodyPr>
          <a:lstStyle/>
          <a:p>
            <a:r>
              <a:rPr lang="en-US" dirty="0"/>
              <a:t>Perform Data Actions</a:t>
            </a:r>
          </a:p>
        </p:txBody>
      </p:sp>
      <p:sp>
        <p:nvSpPr>
          <p:cNvPr id="5" name="Content Placeholder 2">
            <a:extLst>
              <a:ext uri="{FF2B5EF4-FFF2-40B4-BE49-F238E27FC236}">
                <a16:creationId xmlns:a16="http://schemas.microsoft.com/office/drawing/2014/main" id="{C7799963-9FD6-9A75-4585-219E2E433673}"/>
              </a:ext>
            </a:extLst>
          </p:cNvPr>
          <p:cNvSpPr txBox="1">
            <a:spLocks noGrp="1"/>
          </p:cNvSpPr>
          <p:nvPr>
            <p:ph idx="1"/>
          </p:nvPr>
        </p:nvSpPr>
        <p:spPr>
          <a:xfrm>
            <a:off x="838200" y="1266825"/>
            <a:ext cx="5257800" cy="4270375"/>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57200" lvl="1" indent="0">
              <a:buNone/>
            </a:pPr>
            <a:r>
              <a:rPr lang="en-US" sz="2800" dirty="0"/>
              <a:t>One Document or Many</a:t>
            </a:r>
          </a:p>
          <a:p>
            <a:pPr lvl="2"/>
            <a:r>
              <a:rPr lang="en-US" sz="2800" dirty="0"/>
              <a:t>Display</a:t>
            </a:r>
          </a:p>
          <a:p>
            <a:pPr lvl="2"/>
            <a:r>
              <a:rPr lang="en-US" sz="2800" dirty="0"/>
              <a:t>Change</a:t>
            </a:r>
          </a:p>
          <a:p>
            <a:pPr lvl="2"/>
            <a:r>
              <a:rPr lang="en-US" sz="2800" dirty="0"/>
              <a:t>Delete</a:t>
            </a:r>
          </a:p>
          <a:p>
            <a:pPr lvl="2"/>
            <a:r>
              <a:rPr lang="en-US" sz="2800" dirty="0"/>
              <a:t>Post/Approve</a:t>
            </a:r>
          </a:p>
          <a:p>
            <a:pPr lvl="1"/>
            <a:endParaRPr lang="en-US" dirty="0"/>
          </a:p>
          <a:p>
            <a:pPr lvl="1"/>
            <a:endParaRPr lang="en-US" dirty="0"/>
          </a:p>
          <a:p>
            <a:pPr lvl="1"/>
            <a:endParaRPr lang="en-US" dirty="0"/>
          </a:p>
        </p:txBody>
      </p:sp>
      <p:pic>
        <p:nvPicPr>
          <p:cNvPr id="10" name="Picture 9">
            <a:extLst>
              <a:ext uri="{FF2B5EF4-FFF2-40B4-BE49-F238E27FC236}">
                <a16:creationId xmlns:a16="http://schemas.microsoft.com/office/drawing/2014/main" id="{9A62A1D5-EB8F-49C7-DEBF-01B9ED8C1831}"/>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4054224" y="1962897"/>
            <a:ext cx="6521954" cy="794242"/>
          </a:xfrm>
          <a:prstGeom prst="rect">
            <a:avLst/>
          </a:prstGeom>
          <a:ln>
            <a:solidFill>
              <a:schemeClr val="accent1">
                <a:shade val="15000"/>
              </a:schemeClr>
            </a:solidFill>
          </a:ln>
        </p:spPr>
      </p:pic>
      <p:pic>
        <p:nvPicPr>
          <p:cNvPr id="3" name="Picture 2" descr="Something to keep in mind Tina Reed Johnson - Tina Reed Johnson">
            <a:extLst>
              <a:ext uri="{FF2B5EF4-FFF2-40B4-BE49-F238E27FC236}">
                <a16:creationId xmlns:a16="http://schemas.microsoft.com/office/drawing/2014/main" id="{770562E0-FAAF-7E44-FA78-A272C66DBECC}"/>
              </a:ext>
            </a:extLst>
          </p:cNvPr>
          <p:cNvPicPr>
            <a:picLocks noChangeAspect="1"/>
          </p:cNvPicPr>
          <p:nvPr/>
        </p:nvPicPr>
        <p:blipFill>
          <a:blip r:embed="rId4"/>
          <a:stretch>
            <a:fillRect/>
          </a:stretch>
        </p:blipFill>
        <p:spPr>
          <a:xfrm>
            <a:off x="6096000" y="2916222"/>
            <a:ext cx="3270885" cy="3281045"/>
          </a:xfrm>
          <a:prstGeom prst="rect">
            <a:avLst/>
          </a:prstGeom>
        </p:spPr>
      </p:pic>
      <p:sp>
        <p:nvSpPr>
          <p:cNvPr id="4" name="Slide Number Placeholder 3">
            <a:extLst>
              <a:ext uri="{FF2B5EF4-FFF2-40B4-BE49-F238E27FC236}">
                <a16:creationId xmlns:a16="http://schemas.microsoft.com/office/drawing/2014/main" id="{A13F1346-999D-6C6D-EB06-5F28D9542EB3}"/>
              </a:ext>
            </a:extLst>
          </p:cNvPr>
          <p:cNvSpPr>
            <a:spLocks noGrp="1"/>
          </p:cNvSpPr>
          <p:nvPr>
            <p:ph type="sldNum" sz="quarter" idx="12"/>
          </p:nvPr>
        </p:nvSpPr>
        <p:spPr/>
        <p:txBody>
          <a:bodyPr/>
          <a:lstStyle/>
          <a:p>
            <a:fld id="{D74DC2E0-E28C-44A5-89B3-2B91385C7BB1}" type="slidenum">
              <a:rPr lang="en-US" smtClean="0"/>
              <a:t>31</a:t>
            </a:fld>
            <a:endParaRPr lang="en-US" dirty="0"/>
          </a:p>
        </p:txBody>
      </p:sp>
    </p:spTree>
    <p:extLst>
      <p:ext uri="{BB962C8B-B14F-4D97-AF65-F5344CB8AC3E}">
        <p14:creationId xmlns:p14="http://schemas.microsoft.com/office/powerpoint/2010/main" val="281137353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D39513-06C0-1B16-51B1-01C2A7C8DA6F}"/>
              </a:ext>
            </a:extLst>
          </p:cNvPr>
          <p:cNvSpPr>
            <a:spLocks noGrp="1"/>
          </p:cNvSpPr>
          <p:nvPr>
            <p:ph type="title"/>
          </p:nvPr>
        </p:nvSpPr>
        <p:spPr/>
        <p:txBody>
          <a:bodyPr/>
          <a:lstStyle/>
          <a:p>
            <a:r>
              <a:rPr lang="en-US" dirty="0"/>
              <a:t>Status: PARKED</a:t>
            </a:r>
          </a:p>
        </p:txBody>
      </p:sp>
      <p:sp>
        <p:nvSpPr>
          <p:cNvPr id="3" name="Content Placeholder 2">
            <a:extLst>
              <a:ext uri="{FF2B5EF4-FFF2-40B4-BE49-F238E27FC236}">
                <a16:creationId xmlns:a16="http://schemas.microsoft.com/office/drawing/2014/main" id="{9DCF52A4-620F-8A8D-9CC5-02A2FF588E9B}"/>
              </a:ext>
              <a:ext uri="{C183D7F6-B498-43B3-948B-1728B52AA6E4}">
                <adec:decorative xmlns:adec="http://schemas.microsoft.com/office/drawing/2017/decorative" val="1"/>
              </a:ext>
            </a:extLst>
          </p:cNvPr>
          <p:cNvSpPr>
            <a:spLocks noGrp="1"/>
          </p:cNvSpPr>
          <p:nvPr>
            <p:ph idx="1"/>
          </p:nvPr>
        </p:nvSpPr>
        <p:spPr>
          <a:xfrm>
            <a:off x="1235730" y="1178805"/>
            <a:ext cx="10728588" cy="4998158"/>
          </a:xfrm>
        </p:spPr>
        <p:txBody>
          <a:bodyPr>
            <a:normAutofit/>
          </a:bodyPr>
          <a:lstStyle/>
          <a:p>
            <a:pPr marL="0" indent="0">
              <a:buNone/>
            </a:pPr>
            <a:r>
              <a:rPr lang="en-US" b="1" dirty="0"/>
              <a:t>PARKED </a:t>
            </a:r>
            <a:r>
              <a:rPr lang="en-US" dirty="0"/>
              <a:t>– initial view when documents are first selected and displayed.</a:t>
            </a:r>
          </a:p>
          <a:p>
            <a:pPr marL="0" indent="0">
              <a:buNone/>
            </a:pPr>
            <a:r>
              <a:rPr lang="en-US" dirty="0"/>
              <a:t>Example:  Funds Commitment that is on “HOLD” with no Completion Date</a:t>
            </a:r>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p:txBody>
      </p:sp>
      <p:grpSp>
        <p:nvGrpSpPr>
          <p:cNvPr id="6" name="Group 5" descr="Screenshot of initial view when documents are first selected and displayed">
            <a:extLst>
              <a:ext uri="{FF2B5EF4-FFF2-40B4-BE49-F238E27FC236}">
                <a16:creationId xmlns:a16="http://schemas.microsoft.com/office/drawing/2014/main" id="{13222D08-05CA-A9F6-9B2C-515DDC7B04B3}"/>
              </a:ext>
            </a:extLst>
          </p:cNvPr>
          <p:cNvGrpSpPr/>
          <p:nvPr/>
        </p:nvGrpSpPr>
        <p:grpSpPr>
          <a:xfrm>
            <a:off x="2603536" y="2678705"/>
            <a:ext cx="6984928" cy="2535070"/>
            <a:chOff x="2972692" y="3144125"/>
            <a:chExt cx="6984928" cy="2535070"/>
          </a:xfrm>
        </p:grpSpPr>
        <p:pic>
          <p:nvPicPr>
            <p:cNvPr id="7" name="Picture 6">
              <a:extLst>
                <a:ext uri="{FF2B5EF4-FFF2-40B4-BE49-F238E27FC236}">
                  <a16:creationId xmlns:a16="http://schemas.microsoft.com/office/drawing/2014/main" id="{F828B7FE-5341-7B6F-D791-AEF52F1AA3BB}"/>
                </a:ext>
              </a:extLst>
            </p:cNvPr>
            <p:cNvPicPr>
              <a:picLocks noChangeAspect="1"/>
            </p:cNvPicPr>
            <p:nvPr/>
          </p:nvPicPr>
          <p:blipFill>
            <a:blip r:embed="rId3"/>
            <a:stretch>
              <a:fillRect/>
            </a:stretch>
          </p:blipFill>
          <p:spPr>
            <a:xfrm>
              <a:off x="2972692" y="3144125"/>
              <a:ext cx="6984928" cy="2535070"/>
            </a:xfrm>
            <a:prstGeom prst="rect">
              <a:avLst/>
            </a:prstGeom>
            <a:ln>
              <a:solidFill>
                <a:schemeClr val="accent1">
                  <a:shade val="15000"/>
                </a:schemeClr>
              </a:solidFill>
            </a:ln>
          </p:spPr>
        </p:pic>
        <p:sp>
          <p:nvSpPr>
            <p:cNvPr id="5" name="Rectangle 4">
              <a:extLst>
                <a:ext uri="{FF2B5EF4-FFF2-40B4-BE49-F238E27FC236}">
                  <a16:creationId xmlns:a16="http://schemas.microsoft.com/office/drawing/2014/main" id="{E2ACBFE3-C26F-CC85-CFEB-43470D16EFF3}"/>
                </a:ext>
              </a:extLst>
            </p:cNvPr>
            <p:cNvSpPr/>
            <p:nvPr/>
          </p:nvSpPr>
          <p:spPr>
            <a:xfrm>
              <a:off x="3316778" y="3632662"/>
              <a:ext cx="1537855" cy="2046533"/>
            </a:xfrm>
            <a:prstGeom prst="rect">
              <a:avLst/>
            </a:prstGeom>
            <a:noFill/>
            <a:ln w="28575">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 name="Slide Number Placeholder 3">
            <a:extLst>
              <a:ext uri="{FF2B5EF4-FFF2-40B4-BE49-F238E27FC236}">
                <a16:creationId xmlns:a16="http://schemas.microsoft.com/office/drawing/2014/main" id="{A13F1346-999D-6C6D-EB06-5F28D9542EB3}"/>
              </a:ext>
            </a:extLst>
          </p:cNvPr>
          <p:cNvSpPr>
            <a:spLocks noGrp="1"/>
          </p:cNvSpPr>
          <p:nvPr>
            <p:ph type="sldNum" sz="quarter" idx="12"/>
          </p:nvPr>
        </p:nvSpPr>
        <p:spPr/>
        <p:txBody>
          <a:bodyPr/>
          <a:lstStyle/>
          <a:p>
            <a:fld id="{D74DC2E0-E28C-44A5-89B3-2B91385C7BB1}" type="slidenum">
              <a:rPr lang="en-US" smtClean="0"/>
              <a:t>32</a:t>
            </a:fld>
            <a:endParaRPr lang="en-US" dirty="0"/>
          </a:p>
        </p:txBody>
      </p:sp>
    </p:spTree>
    <p:extLst>
      <p:ext uri="{BB962C8B-B14F-4D97-AF65-F5344CB8AC3E}">
        <p14:creationId xmlns:p14="http://schemas.microsoft.com/office/powerpoint/2010/main" val="365896690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D39513-06C0-1B16-51B1-01C2A7C8DA6F}"/>
              </a:ext>
            </a:extLst>
          </p:cNvPr>
          <p:cNvSpPr>
            <a:spLocks noGrp="1"/>
          </p:cNvSpPr>
          <p:nvPr>
            <p:ph type="title"/>
          </p:nvPr>
        </p:nvSpPr>
        <p:spPr/>
        <p:txBody>
          <a:bodyPr/>
          <a:lstStyle/>
          <a:p>
            <a:r>
              <a:rPr lang="en-US" dirty="0"/>
              <a:t>Executing and Results</a:t>
            </a:r>
          </a:p>
        </p:txBody>
      </p:sp>
      <p:sp>
        <p:nvSpPr>
          <p:cNvPr id="3" name="Content Placeholder 2">
            <a:extLst>
              <a:ext uri="{FF2B5EF4-FFF2-40B4-BE49-F238E27FC236}">
                <a16:creationId xmlns:a16="http://schemas.microsoft.com/office/drawing/2014/main" id="{9DCF52A4-620F-8A8D-9CC5-02A2FF588E9B}"/>
              </a:ext>
            </a:extLst>
          </p:cNvPr>
          <p:cNvSpPr>
            <a:spLocks noGrp="1"/>
          </p:cNvSpPr>
          <p:nvPr>
            <p:ph idx="1"/>
          </p:nvPr>
        </p:nvSpPr>
        <p:spPr>
          <a:xfrm>
            <a:off x="731706" y="1178805"/>
            <a:ext cx="10728588" cy="1055109"/>
          </a:xfrm>
        </p:spPr>
        <p:txBody>
          <a:bodyPr>
            <a:normAutofit/>
          </a:bodyPr>
          <a:lstStyle/>
          <a:p>
            <a:pPr marL="0" indent="0">
              <a:buNone/>
            </a:pPr>
            <a:r>
              <a:rPr lang="en-US" dirty="0"/>
              <a:t>After executing by clicking </a:t>
            </a:r>
            <a:r>
              <a:rPr lang="en-US" b="1" dirty="0"/>
              <a:t>GO</a:t>
            </a:r>
            <a:r>
              <a:rPr lang="en-US" dirty="0"/>
              <a:t>, Fiori will provide a status of “</a:t>
            </a:r>
            <a:r>
              <a:rPr lang="en-US" dirty="0">
                <a:highlight>
                  <a:srgbClr val="00FF00"/>
                </a:highlight>
              </a:rPr>
              <a:t>IN PROCESS</a:t>
            </a:r>
            <a:r>
              <a:rPr lang="en-US" dirty="0"/>
              <a:t>” or “</a:t>
            </a:r>
            <a:r>
              <a:rPr lang="en-US" dirty="0">
                <a:highlight>
                  <a:srgbClr val="FFFF00"/>
                </a:highlight>
              </a:rPr>
              <a:t>ERROR.</a:t>
            </a:r>
            <a:r>
              <a:rPr lang="en-US" dirty="0"/>
              <a:t>”</a:t>
            </a:r>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p:txBody>
      </p:sp>
      <p:pic>
        <p:nvPicPr>
          <p:cNvPr id="8" name="Picture 7" descr="Screenshot of a list of Parked documents showing a few marked with &quot;Error&quot;">
            <a:extLst>
              <a:ext uri="{FF2B5EF4-FFF2-40B4-BE49-F238E27FC236}">
                <a16:creationId xmlns:a16="http://schemas.microsoft.com/office/drawing/2014/main" id="{B96C89DD-03A8-7758-0607-4EE7DA2B327A}"/>
              </a:ext>
            </a:extLst>
          </p:cNvPr>
          <p:cNvPicPr>
            <a:picLocks noChangeAspect="1"/>
          </p:cNvPicPr>
          <p:nvPr/>
        </p:nvPicPr>
        <p:blipFill rotWithShape="1">
          <a:blip r:embed="rId3"/>
          <a:srcRect t="39322"/>
          <a:stretch/>
        </p:blipFill>
        <p:spPr>
          <a:xfrm>
            <a:off x="528124" y="2233914"/>
            <a:ext cx="11135752" cy="3213428"/>
          </a:xfrm>
          <a:prstGeom prst="rect">
            <a:avLst/>
          </a:prstGeom>
          <a:ln>
            <a:solidFill>
              <a:schemeClr val="accent1"/>
            </a:solidFill>
          </a:ln>
        </p:spPr>
      </p:pic>
      <p:sp>
        <p:nvSpPr>
          <p:cNvPr id="4" name="Slide Number Placeholder 3">
            <a:extLst>
              <a:ext uri="{FF2B5EF4-FFF2-40B4-BE49-F238E27FC236}">
                <a16:creationId xmlns:a16="http://schemas.microsoft.com/office/drawing/2014/main" id="{A13F1346-999D-6C6D-EB06-5F28D9542EB3}"/>
              </a:ext>
            </a:extLst>
          </p:cNvPr>
          <p:cNvSpPr>
            <a:spLocks noGrp="1"/>
          </p:cNvSpPr>
          <p:nvPr>
            <p:ph type="sldNum" sz="quarter" idx="12"/>
          </p:nvPr>
        </p:nvSpPr>
        <p:spPr/>
        <p:txBody>
          <a:bodyPr/>
          <a:lstStyle/>
          <a:p>
            <a:fld id="{D74DC2E0-E28C-44A5-89B3-2B91385C7BB1}" type="slidenum">
              <a:rPr lang="en-US" smtClean="0"/>
              <a:t>33</a:t>
            </a:fld>
            <a:endParaRPr lang="en-US" dirty="0"/>
          </a:p>
        </p:txBody>
      </p:sp>
    </p:spTree>
    <p:extLst>
      <p:ext uri="{BB962C8B-B14F-4D97-AF65-F5344CB8AC3E}">
        <p14:creationId xmlns:p14="http://schemas.microsoft.com/office/powerpoint/2010/main" val="289986081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D39513-06C0-1B16-51B1-01C2A7C8DA6F}"/>
              </a:ext>
            </a:extLst>
          </p:cNvPr>
          <p:cNvSpPr>
            <a:spLocks noGrp="1"/>
          </p:cNvSpPr>
          <p:nvPr>
            <p:ph type="title"/>
          </p:nvPr>
        </p:nvSpPr>
        <p:spPr/>
        <p:txBody>
          <a:bodyPr/>
          <a:lstStyle/>
          <a:p>
            <a:r>
              <a:rPr lang="en-US" dirty="0"/>
              <a:t>Status: IN-PROCESS</a:t>
            </a:r>
          </a:p>
        </p:txBody>
      </p:sp>
      <p:sp>
        <p:nvSpPr>
          <p:cNvPr id="3" name="Content Placeholder 2">
            <a:extLst>
              <a:ext uri="{FF2B5EF4-FFF2-40B4-BE49-F238E27FC236}">
                <a16:creationId xmlns:a16="http://schemas.microsoft.com/office/drawing/2014/main" id="{9DCF52A4-620F-8A8D-9CC5-02A2FF588E9B}"/>
              </a:ext>
              <a:ext uri="{C183D7F6-B498-43B3-948B-1728B52AA6E4}">
                <adec:decorative xmlns:adec="http://schemas.microsoft.com/office/drawing/2017/decorative" val="1"/>
              </a:ext>
            </a:extLst>
          </p:cNvPr>
          <p:cNvSpPr>
            <a:spLocks noGrp="1"/>
          </p:cNvSpPr>
          <p:nvPr>
            <p:ph idx="1"/>
          </p:nvPr>
        </p:nvSpPr>
        <p:spPr>
          <a:xfrm>
            <a:off x="1235730" y="1099488"/>
            <a:ext cx="10728588" cy="5077475"/>
          </a:xfrm>
        </p:spPr>
        <p:txBody>
          <a:bodyPr>
            <a:normAutofit/>
          </a:bodyPr>
          <a:lstStyle/>
          <a:p>
            <a:pPr marL="0" indent="0">
              <a:buNone/>
            </a:pPr>
            <a:r>
              <a:rPr lang="en-US" dirty="0"/>
              <a:t>This shows when the user submitted the document for approval, change or delete, and it’s IN-PROCESS, thereby keeping it from being modified.</a:t>
            </a:r>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514350" indent="-514350">
              <a:buAutoNum type="arabicParenR"/>
            </a:pPr>
            <a:endParaRPr lang="en-US" dirty="0">
              <a:highlight>
                <a:srgbClr val="FFFF00"/>
              </a:highlight>
            </a:endParaRPr>
          </a:p>
          <a:p>
            <a:pPr marL="914400" indent="-914400">
              <a:lnSpc>
                <a:spcPct val="120000"/>
              </a:lnSpc>
              <a:spcBef>
                <a:spcPts val="0"/>
              </a:spcBef>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p:txBody>
      </p:sp>
      <p:grpSp>
        <p:nvGrpSpPr>
          <p:cNvPr id="7" name="Group 6" descr="Screenshot showing IN-PROCESS status">
            <a:extLst>
              <a:ext uri="{FF2B5EF4-FFF2-40B4-BE49-F238E27FC236}">
                <a16:creationId xmlns:a16="http://schemas.microsoft.com/office/drawing/2014/main" id="{F93C2AA1-D414-C069-22CF-9932BBEC8C96}"/>
              </a:ext>
            </a:extLst>
          </p:cNvPr>
          <p:cNvGrpSpPr/>
          <p:nvPr/>
        </p:nvGrpSpPr>
        <p:grpSpPr>
          <a:xfrm>
            <a:off x="1745692" y="2198872"/>
            <a:ext cx="7816697" cy="2878706"/>
            <a:chOff x="2408055" y="2198872"/>
            <a:chExt cx="7816697" cy="2878706"/>
          </a:xfrm>
        </p:grpSpPr>
        <p:pic>
          <p:nvPicPr>
            <p:cNvPr id="6" name="Picture 5">
              <a:extLst>
                <a:ext uri="{FF2B5EF4-FFF2-40B4-BE49-F238E27FC236}">
                  <a16:creationId xmlns:a16="http://schemas.microsoft.com/office/drawing/2014/main" id="{00000000-0008-0000-0400-00000300000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08055" y="2198872"/>
              <a:ext cx="7816697" cy="2878706"/>
            </a:xfrm>
            <a:prstGeom prst="rect">
              <a:avLst/>
            </a:prstGeom>
            <a:ln>
              <a:solidFill>
                <a:schemeClr val="accent1"/>
              </a:solidFill>
            </a:ln>
            <a:extLst>
              <a:ext uri="{909E8E84-426E-40DD-AFC4-6F175D3DCCD1}">
                <a14:hiddenFill xmlns:a14="http://schemas.microsoft.com/office/drawing/2010/main">
                  <a:solidFill>
                    <a:srgbClr val="FFFFFF"/>
                  </a:solidFill>
                </a14:hiddenFill>
              </a:ext>
            </a:extLst>
          </p:spPr>
        </p:pic>
        <p:sp>
          <p:nvSpPr>
            <p:cNvPr id="5" name="Rectangle 4">
              <a:extLst>
                <a:ext uri="{FF2B5EF4-FFF2-40B4-BE49-F238E27FC236}">
                  <a16:creationId xmlns:a16="http://schemas.microsoft.com/office/drawing/2014/main" id="{C64C2056-2C49-88FB-CD06-A761BE3B9D8A}"/>
                </a:ext>
              </a:extLst>
            </p:cNvPr>
            <p:cNvSpPr/>
            <p:nvPr/>
          </p:nvSpPr>
          <p:spPr>
            <a:xfrm>
              <a:off x="4076700" y="4286250"/>
              <a:ext cx="3333750" cy="342900"/>
            </a:xfrm>
            <a:prstGeom prst="rect">
              <a:avLst/>
            </a:prstGeom>
            <a:noFill/>
            <a:ln w="28575">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 name="Slide Number Placeholder 3">
            <a:extLst>
              <a:ext uri="{FF2B5EF4-FFF2-40B4-BE49-F238E27FC236}">
                <a16:creationId xmlns:a16="http://schemas.microsoft.com/office/drawing/2014/main" id="{A13F1346-999D-6C6D-EB06-5F28D9542EB3}"/>
              </a:ext>
            </a:extLst>
          </p:cNvPr>
          <p:cNvSpPr>
            <a:spLocks noGrp="1"/>
          </p:cNvSpPr>
          <p:nvPr>
            <p:ph type="sldNum" sz="quarter" idx="12"/>
          </p:nvPr>
        </p:nvSpPr>
        <p:spPr/>
        <p:txBody>
          <a:bodyPr/>
          <a:lstStyle/>
          <a:p>
            <a:fld id="{D74DC2E0-E28C-44A5-89B3-2B91385C7BB1}" type="slidenum">
              <a:rPr lang="en-US" smtClean="0"/>
              <a:t>34</a:t>
            </a:fld>
            <a:endParaRPr lang="en-US" dirty="0"/>
          </a:p>
        </p:txBody>
      </p:sp>
    </p:spTree>
    <p:extLst>
      <p:ext uri="{BB962C8B-B14F-4D97-AF65-F5344CB8AC3E}">
        <p14:creationId xmlns:p14="http://schemas.microsoft.com/office/powerpoint/2010/main" val="412160941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D39513-06C0-1B16-51B1-01C2A7C8DA6F}"/>
              </a:ext>
            </a:extLst>
          </p:cNvPr>
          <p:cNvSpPr>
            <a:spLocks noGrp="1"/>
          </p:cNvSpPr>
          <p:nvPr>
            <p:ph type="title"/>
          </p:nvPr>
        </p:nvSpPr>
        <p:spPr/>
        <p:txBody>
          <a:bodyPr/>
          <a:lstStyle/>
          <a:p>
            <a:r>
              <a:rPr lang="en-US" dirty="0"/>
              <a:t>Status: ERROR</a:t>
            </a:r>
          </a:p>
        </p:txBody>
      </p:sp>
      <p:sp>
        <p:nvSpPr>
          <p:cNvPr id="3" name="Content Placeholder 2">
            <a:extLst>
              <a:ext uri="{FF2B5EF4-FFF2-40B4-BE49-F238E27FC236}">
                <a16:creationId xmlns:a16="http://schemas.microsoft.com/office/drawing/2014/main" id="{9DCF52A4-620F-8A8D-9CC5-02A2FF588E9B}"/>
              </a:ext>
              <a:ext uri="{C183D7F6-B498-43B3-948B-1728B52AA6E4}">
                <adec:decorative xmlns:adec="http://schemas.microsoft.com/office/drawing/2017/decorative" val="1"/>
              </a:ext>
            </a:extLst>
          </p:cNvPr>
          <p:cNvSpPr>
            <a:spLocks noGrp="1"/>
          </p:cNvSpPr>
          <p:nvPr>
            <p:ph idx="1"/>
          </p:nvPr>
        </p:nvSpPr>
        <p:spPr>
          <a:xfrm>
            <a:off x="838200" y="1282049"/>
            <a:ext cx="11211097" cy="5256863"/>
          </a:xfrm>
        </p:spPr>
        <p:txBody>
          <a:bodyPr>
            <a:normAutofit/>
          </a:bodyPr>
          <a:lstStyle/>
          <a:p>
            <a:pPr marL="0" indent="0">
              <a:buNone/>
            </a:pPr>
            <a:r>
              <a:rPr lang="en-US" dirty="0"/>
              <a:t>ERROR – user tried to approve, change or delete the document, and it resulted in an error. </a:t>
            </a:r>
          </a:p>
          <a:p>
            <a:pPr marL="0" indent="0">
              <a:buNone/>
            </a:pPr>
            <a:r>
              <a:rPr lang="en-US" dirty="0"/>
              <a:t>To see the error:</a:t>
            </a:r>
          </a:p>
          <a:p>
            <a:pPr lvl="1"/>
            <a:r>
              <a:rPr lang="en-US" dirty="0"/>
              <a:t>Scroll to the far right, </a:t>
            </a:r>
          </a:p>
          <a:p>
            <a:pPr lvl="1"/>
            <a:r>
              <a:rPr lang="en-US" dirty="0"/>
              <a:t>Move the Log (Error Message) to main screen</a:t>
            </a:r>
          </a:p>
          <a:p>
            <a:pPr marL="0" indent="0">
              <a:buNone/>
            </a:pPr>
            <a:r>
              <a:rPr lang="en-US" dirty="0"/>
              <a:t>	</a:t>
            </a:r>
          </a:p>
          <a:p>
            <a:endParaRPr lang="en-US" dirty="0"/>
          </a:p>
          <a:p>
            <a:pPr lvl="1"/>
            <a:r>
              <a:rPr lang="en-US" dirty="0"/>
              <a:t>Click on the “&gt;” symbol on right of screen to see details (slide 36)</a:t>
            </a:r>
          </a:p>
          <a:p>
            <a:pPr marL="0" indent="0">
              <a:buNone/>
            </a:pPr>
            <a:endParaRPr lang="en-US" dirty="0"/>
          </a:p>
          <a:p>
            <a:pPr marL="0" indent="0">
              <a:buNone/>
            </a:pPr>
            <a:endParaRPr lang="en-US" dirty="0"/>
          </a:p>
          <a:p>
            <a:pPr marL="0" indent="0">
              <a:buNone/>
            </a:pPr>
            <a:endParaRPr lang="en-US" dirty="0"/>
          </a:p>
        </p:txBody>
      </p:sp>
      <p:grpSp>
        <p:nvGrpSpPr>
          <p:cNvPr id="9" name="Group 8" descr="Screenshot of error message">
            <a:extLst>
              <a:ext uri="{FF2B5EF4-FFF2-40B4-BE49-F238E27FC236}">
                <a16:creationId xmlns:a16="http://schemas.microsoft.com/office/drawing/2014/main" id="{FDE9A903-285D-0428-828B-2376EC9D1FF4}"/>
              </a:ext>
            </a:extLst>
          </p:cNvPr>
          <p:cNvGrpSpPr/>
          <p:nvPr/>
        </p:nvGrpSpPr>
        <p:grpSpPr>
          <a:xfrm>
            <a:off x="1109148" y="3509006"/>
            <a:ext cx="10669199" cy="870694"/>
            <a:chOff x="1198510" y="4780581"/>
            <a:chExt cx="10669199" cy="870694"/>
          </a:xfrm>
        </p:grpSpPr>
        <p:pic>
          <p:nvPicPr>
            <p:cNvPr id="1026" name="Picture 2">
              <a:extLst>
                <a:ext uri="{FF2B5EF4-FFF2-40B4-BE49-F238E27FC236}">
                  <a16:creationId xmlns:a16="http://schemas.microsoft.com/office/drawing/2014/main" id="{578BF848-144B-6885-2FD7-CF62AF5294F4}"/>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9614" t="83693" r="3182"/>
            <a:stretch/>
          </p:blipFill>
          <p:spPr bwMode="auto">
            <a:xfrm>
              <a:off x="1235730" y="4800361"/>
              <a:ext cx="10631979" cy="850914"/>
            </a:xfrm>
            <a:prstGeom prst="rect">
              <a:avLst/>
            </a:prstGeom>
            <a:ln>
              <a:solidFill>
                <a:schemeClr val="accent1"/>
              </a:solidFill>
            </a:ln>
            <a:extLst>
              <a:ext uri="{909E8E84-426E-40DD-AFC4-6F175D3DCCD1}">
                <a14:hiddenFill xmlns:a14="http://schemas.microsoft.com/office/drawing/2010/main">
                  <a:solidFill>
                    <a:srgbClr val="FFFFFF"/>
                  </a:solidFill>
                </a14:hiddenFill>
              </a:ext>
            </a:extLst>
          </p:spPr>
        </p:pic>
        <p:sp>
          <p:nvSpPr>
            <p:cNvPr id="6" name="Rectangle 5">
              <a:extLst>
                <a:ext uri="{FF2B5EF4-FFF2-40B4-BE49-F238E27FC236}">
                  <a16:creationId xmlns:a16="http://schemas.microsoft.com/office/drawing/2014/main" id="{00ADD60A-2471-27C1-CD2F-B2E89F467DF6}"/>
                </a:ext>
              </a:extLst>
            </p:cNvPr>
            <p:cNvSpPr/>
            <p:nvPr/>
          </p:nvSpPr>
          <p:spPr>
            <a:xfrm>
              <a:off x="11612880" y="4780582"/>
              <a:ext cx="254829" cy="850914"/>
            </a:xfrm>
            <a:prstGeom prst="rect">
              <a:avLst/>
            </a:prstGeom>
            <a:noFill/>
            <a:ln w="28575">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ectangle 6">
              <a:extLst>
                <a:ext uri="{FF2B5EF4-FFF2-40B4-BE49-F238E27FC236}">
                  <a16:creationId xmlns:a16="http://schemas.microsoft.com/office/drawing/2014/main" id="{14D40FDA-05BA-62D7-ED62-E3652CF2781B}"/>
                </a:ext>
              </a:extLst>
            </p:cNvPr>
            <p:cNvSpPr/>
            <p:nvPr/>
          </p:nvSpPr>
          <p:spPr>
            <a:xfrm>
              <a:off x="7938655" y="4780582"/>
              <a:ext cx="2036618" cy="414873"/>
            </a:xfrm>
            <a:prstGeom prst="rect">
              <a:avLst/>
            </a:prstGeom>
            <a:noFill/>
            <a:ln w="28575">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a:extLst>
                <a:ext uri="{FF2B5EF4-FFF2-40B4-BE49-F238E27FC236}">
                  <a16:creationId xmlns:a16="http://schemas.microsoft.com/office/drawing/2014/main" id="{B82730AB-F489-3BCD-6382-4BF246E2924F}"/>
                </a:ext>
              </a:extLst>
            </p:cNvPr>
            <p:cNvSpPr/>
            <p:nvPr/>
          </p:nvSpPr>
          <p:spPr>
            <a:xfrm>
              <a:off x="1198510" y="4780581"/>
              <a:ext cx="1018217" cy="414873"/>
            </a:xfrm>
            <a:prstGeom prst="rect">
              <a:avLst/>
            </a:prstGeom>
            <a:noFill/>
            <a:ln w="28575">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 name="Slide Number Placeholder 3">
            <a:extLst>
              <a:ext uri="{FF2B5EF4-FFF2-40B4-BE49-F238E27FC236}">
                <a16:creationId xmlns:a16="http://schemas.microsoft.com/office/drawing/2014/main" id="{A13F1346-999D-6C6D-EB06-5F28D9542EB3}"/>
              </a:ext>
            </a:extLst>
          </p:cNvPr>
          <p:cNvSpPr>
            <a:spLocks noGrp="1"/>
          </p:cNvSpPr>
          <p:nvPr>
            <p:ph type="sldNum" sz="quarter" idx="12"/>
          </p:nvPr>
        </p:nvSpPr>
        <p:spPr/>
        <p:txBody>
          <a:bodyPr/>
          <a:lstStyle/>
          <a:p>
            <a:fld id="{D74DC2E0-E28C-44A5-89B3-2B91385C7BB1}" type="slidenum">
              <a:rPr lang="en-US" smtClean="0"/>
              <a:t>35</a:t>
            </a:fld>
            <a:endParaRPr lang="en-US" dirty="0"/>
          </a:p>
        </p:txBody>
      </p:sp>
    </p:spTree>
    <p:extLst>
      <p:ext uri="{BB962C8B-B14F-4D97-AF65-F5344CB8AC3E}">
        <p14:creationId xmlns:p14="http://schemas.microsoft.com/office/powerpoint/2010/main" val="200757539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D39513-06C0-1B16-51B1-01C2A7C8DA6F}"/>
              </a:ext>
            </a:extLst>
          </p:cNvPr>
          <p:cNvSpPr>
            <a:spLocks noGrp="1"/>
          </p:cNvSpPr>
          <p:nvPr>
            <p:ph type="title"/>
          </p:nvPr>
        </p:nvSpPr>
        <p:spPr/>
        <p:txBody>
          <a:bodyPr/>
          <a:lstStyle/>
          <a:p>
            <a:r>
              <a:rPr lang="en-US" dirty="0"/>
              <a:t>Document Details</a:t>
            </a:r>
          </a:p>
        </p:txBody>
      </p:sp>
      <p:sp>
        <p:nvSpPr>
          <p:cNvPr id="3" name="Content Placeholder 2">
            <a:extLst>
              <a:ext uri="{FF2B5EF4-FFF2-40B4-BE49-F238E27FC236}">
                <a16:creationId xmlns:a16="http://schemas.microsoft.com/office/drawing/2014/main" id="{9DCF52A4-620F-8A8D-9CC5-02A2FF588E9B}"/>
              </a:ext>
              <a:ext uri="{C183D7F6-B498-43B3-948B-1728B52AA6E4}">
                <adec:decorative xmlns:adec="http://schemas.microsoft.com/office/drawing/2017/decorative" val="1"/>
              </a:ext>
            </a:extLst>
          </p:cNvPr>
          <p:cNvSpPr>
            <a:spLocks noGrp="1"/>
          </p:cNvSpPr>
          <p:nvPr>
            <p:ph idx="1"/>
          </p:nvPr>
        </p:nvSpPr>
        <p:spPr>
          <a:xfrm>
            <a:off x="1235730" y="1099488"/>
            <a:ext cx="10728588" cy="5489848"/>
          </a:xfrm>
        </p:spPr>
        <p:txBody>
          <a:bodyPr>
            <a:normAutofit fontScale="92500" lnSpcReduction="10000"/>
          </a:bodyPr>
          <a:lstStyle/>
          <a:p>
            <a:pPr marL="0" indent="0">
              <a:buNone/>
            </a:pPr>
            <a:r>
              <a:rPr lang="en-US" dirty="0"/>
              <a:t>After clicking on the “&gt;” symbol, the </a:t>
            </a:r>
            <a:r>
              <a:rPr lang="en-US" i="1" dirty="0"/>
              <a:t>Parked Document Details </a:t>
            </a:r>
            <a:r>
              <a:rPr lang="en-US" dirty="0"/>
              <a:t>screen is displayed:</a:t>
            </a:r>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r>
              <a:rPr lang="en-US" dirty="0"/>
              <a:t>Log Error:  “PO header data still faulty.”</a:t>
            </a:r>
          </a:p>
          <a:p>
            <a:pPr marL="0" indent="0">
              <a:buNone/>
            </a:pPr>
            <a:endParaRPr lang="en-US" dirty="0"/>
          </a:p>
        </p:txBody>
      </p:sp>
      <p:pic>
        <p:nvPicPr>
          <p:cNvPr id="7" name="Picture 6" descr="screenshot of the parked document details screen">
            <a:extLst>
              <a:ext uri="{FF2B5EF4-FFF2-40B4-BE49-F238E27FC236}">
                <a16:creationId xmlns:a16="http://schemas.microsoft.com/office/drawing/2014/main" id="{A0CBC579-FE3D-F612-BB4E-EF78577A43EB}"/>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834937" y="1603597"/>
            <a:ext cx="6522126" cy="4154915"/>
          </a:xfrm>
          <a:prstGeom prst="rect">
            <a:avLst/>
          </a:prstGeom>
          <a:noFill/>
          <a:ln>
            <a:noFill/>
          </a:ln>
        </p:spPr>
      </p:pic>
      <p:sp>
        <p:nvSpPr>
          <p:cNvPr id="4" name="Slide Number Placeholder 3">
            <a:extLst>
              <a:ext uri="{FF2B5EF4-FFF2-40B4-BE49-F238E27FC236}">
                <a16:creationId xmlns:a16="http://schemas.microsoft.com/office/drawing/2014/main" id="{A13F1346-999D-6C6D-EB06-5F28D9542EB3}"/>
              </a:ext>
            </a:extLst>
          </p:cNvPr>
          <p:cNvSpPr>
            <a:spLocks noGrp="1"/>
          </p:cNvSpPr>
          <p:nvPr>
            <p:ph type="sldNum" sz="quarter" idx="12"/>
          </p:nvPr>
        </p:nvSpPr>
        <p:spPr/>
        <p:txBody>
          <a:bodyPr/>
          <a:lstStyle/>
          <a:p>
            <a:fld id="{D74DC2E0-E28C-44A5-89B3-2B91385C7BB1}" type="slidenum">
              <a:rPr lang="en-US" smtClean="0"/>
              <a:t>36</a:t>
            </a:fld>
            <a:endParaRPr lang="en-US" dirty="0"/>
          </a:p>
        </p:txBody>
      </p:sp>
    </p:spTree>
    <p:extLst>
      <p:ext uri="{BB962C8B-B14F-4D97-AF65-F5344CB8AC3E}">
        <p14:creationId xmlns:p14="http://schemas.microsoft.com/office/powerpoint/2010/main" val="334198059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D39513-06C0-1B16-51B1-01C2A7C8DA6F}"/>
              </a:ext>
            </a:extLst>
          </p:cNvPr>
          <p:cNvSpPr>
            <a:spLocks noGrp="1"/>
          </p:cNvSpPr>
          <p:nvPr>
            <p:ph type="title"/>
          </p:nvPr>
        </p:nvSpPr>
        <p:spPr/>
        <p:txBody>
          <a:bodyPr/>
          <a:lstStyle/>
          <a:p>
            <a:r>
              <a:rPr lang="en-US" dirty="0"/>
              <a:t>Displays</a:t>
            </a:r>
          </a:p>
        </p:txBody>
      </p:sp>
      <p:sp>
        <p:nvSpPr>
          <p:cNvPr id="3" name="Content Placeholder 2">
            <a:extLst>
              <a:ext uri="{FF2B5EF4-FFF2-40B4-BE49-F238E27FC236}">
                <a16:creationId xmlns:a16="http://schemas.microsoft.com/office/drawing/2014/main" id="{9DCF52A4-620F-8A8D-9CC5-02A2FF588E9B}"/>
              </a:ext>
              <a:ext uri="{C183D7F6-B498-43B3-948B-1728B52AA6E4}">
                <adec:decorative xmlns:adec="http://schemas.microsoft.com/office/drawing/2017/decorative" val="1"/>
              </a:ext>
            </a:extLst>
          </p:cNvPr>
          <p:cNvSpPr>
            <a:spLocks noGrp="1"/>
          </p:cNvSpPr>
          <p:nvPr>
            <p:ph idx="1"/>
          </p:nvPr>
        </p:nvSpPr>
        <p:spPr>
          <a:xfrm>
            <a:off x="1235730" y="1099487"/>
            <a:ext cx="10515600" cy="5431545"/>
          </a:xfrm>
        </p:spPr>
        <p:txBody>
          <a:bodyPr vert="horz" lIns="91440" tIns="45720" rIns="91440" bIns="45720" rtlCol="0" anchor="t">
            <a:normAutofit/>
          </a:bodyPr>
          <a:lstStyle/>
          <a:p>
            <a:pPr marL="0" indent="0">
              <a:buNone/>
            </a:pPr>
            <a:r>
              <a:rPr lang="en-US" dirty="0"/>
              <a:t>Use the down arrow      to see available documents. You MUST specify what type of document you want to review based on the Filtered Data:</a:t>
            </a:r>
          </a:p>
          <a:p>
            <a:pPr marL="0" indent="0">
              <a:buNone/>
            </a:pPr>
            <a:r>
              <a:rPr lang="en-US" sz="2600" b="1" dirty="0">
                <a:cs typeface="Calibri"/>
              </a:rPr>
              <a:t>Example:  Funds Commitments</a:t>
            </a:r>
            <a:r>
              <a:rPr lang="en-US" sz="2600" dirty="0">
                <a:cs typeface="Calibri"/>
              </a:rPr>
              <a:t>                                              </a:t>
            </a:r>
          </a:p>
          <a:p>
            <a:pPr marL="0" indent="0">
              <a:buNone/>
            </a:pPr>
            <a:endParaRPr lang="en-US" sz="2600" dirty="0">
              <a:cs typeface="Calibri"/>
            </a:endParaRPr>
          </a:p>
        </p:txBody>
      </p:sp>
      <p:pic>
        <p:nvPicPr>
          <p:cNvPr id="5" name="Picture 4" descr="Screenshot of using filters">
            <a:extLst>
              <a:ext uri="{FF2B5EF4-FFF2-40B4-BE49-F238E27FC236}">
                <a16:creationId xmlns:a16="http://schemas.microsoft.com/office/drawing/2014/main" id="{43D70148-54B6-2468-C7AF-5E428D970151}"/>
              </a:ext>
            </a:extLst>
          </p:cNvPr>
          <p:cNvPicPr>
            <a:picLocks noChangeAspect="1"/>
          </p:cNvPicPr>
          <p:nvPr/>
        </p:nvPicPr>
        <p:blipFill>
          <a:blip r:embed="rId3"/>
          <a:stretch>
            <a:fillRect/>
          </a:stretch>
        </p:blipFill>
        <p:spPr>
          <a:xfrm>
            <a:off x="4292742" y="1099488"/>
            <a:ext cx="414564" cy="445047"/>
          </a:xfrm>
          <a:prstGeom prst="rect">
            <a:avLst/>
          </a:prstGeom>
          <a:ln>
            <a:solidFill>
              <a:schemeClr val="bg2">
                <a:lumMod val="75000"/>
              </a:schemeClr>
            </a:solidFill>
          </a:ln>
        </p:spPr>
      </p:pic>
      <p:pic>
        <p:nvPicPr>
          <p:cNvPr id="9" name="Picture 8" descr="screenshot of Funds commitments example">
            <a:extLst>
              <a:ext uri="{FF2B5EF4-FFF2-40B4-BE49-F238E27FC236}">
                <a16:creationId xmlns:a16="http://schemas.microsoft.com/office/drawing/2014/main" id="{6F465D9E-D358-BE82-62F5-EFD9C4E66BF4}"/>
              </a:ext>
            </a:extLst>
          </p:cNvPr>
          <p:cNvPicPr>
            <a:picLocks noChangeAspect="1"/>
          </p:cNvPicPr>
          <p:nvPr/>
        </p:nvPicPr>
        <p:blipFill>
          <a:blip r:embed="rId4"/>
          <a:stretch>
            <a:fillRect/>
          </a:stretch>
        </p:blipFill>
        <p:spPr>
          <a:xfrm>
            <a:off x="1304290" y="2642870"/>
            <a:ext cx="4787900" cy="2811780"/>
          </a:xfrm>
          <a:prstGeom prst="rect">
            <a:avLst/>
          </a:prstGeom>
          <a:ln>
            <a:solidFill>
              <a:schemeClr val="accent1">
                <a:shade val="15000"/>
              </a:schemeClr>
            </a:solidFill>
          </a:ln>
        </p:spPr>
      </p:pic>
      <p:sp>
        <p:nvSpPr>
          <p:cNvPr id="12" name="TextBox 11">
            <a:extLst>
              <a:ext uri="{FF2B5EF4-FFF2-40B4-BE49-F238E27FC236}">
                <a16:creationId xmlns:a16="http://schemas.microsoft.com/office/drawing/2014/main" id="{5A014922-1957-A07A-6626-86A6DA86CE2B}"/>
              </a:ext>
            </a:extLst>
          </p:cNvPr>
          <p:cNvSpPr txBox="1"/>
          <p:nvPr/>
        </p:nvSpPr>
        <p:spPr>
          <a:xfrm>
            <a:off x="1300480" y="5455920"/>
            <a:ext cx="4795520" cy="424732"/>
          </a:xfrm>
          <a:prstGeom prst="rect">
            <a:avLst/>
          </a:prstGeom>
          <a:ln>
            <a:solidFill>
              <a:schemeClr val="accent1">
                <a:shade val="15000"/>
              </a:schemeClr>
            </a:solid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nSpc>
                <a:spcPct val="90000"/>
              </a:lnSpc>
              <a:spcBef>
                <a:spcPts val="1000"/>
              </a:spcBef>
            </a:pPr>
            <a:r>
              <a:rPr lang="en-US" sz="2400" dirty="0">
                <a:cs typeface="Calibri"/>
              </a:rPr>
              <a:t>     If No filters - Total 535 records</a:t>
            </a:r>
            <a:endParaRPr lang="en-US" dirty="0">
              <a:cs typeface="Calibri"/>
            </a:endParaRPr>
          </a:p>
        </p:txBody>
      </p:sp>
      <p:pic>
        <p:nvPicPr>
          <p:cNvPr id="10" name="Picture 9">
            <a:extLst>
              <a:ext uri="{FF2B5EF4-FFF2-40B4-BE49-F238E27FC236}">
                <a16:creationId xmlns:a16="http://schemas.microsoft.com/office/drawing/2014/main" id="{C667CAE0-F7DB-4492-D6E2-02AEA66496F4}"/>
              </a:ext>
              <a:ext uri="{C183D7F6-B498-43B3-948B-1728B52AA6E4}">
                <adec:decorative xmlns:adec="http://schemas.microsoft.com/office/drawing/2017/decorative" val="1"/>
              </a:ext>
            </a:extLst>
          </p:cNvPr>
          <p:cNvPicPr>
            <a:picLocks noChangeAspect="1"/>
          </p:cNvPicPr>
          <p:nvPr/>
        </p:nvPicPr>
        <p:blipFill>
          <a:blip r:embed="rId5"/>
          <a:stretch>
            <a:fillRect/>
          </a:stretch>
        </p:blipFill>
        <p:spPr>
          <a:xfrm>
            <a:off x="6605905" y="1994842"/>
            <a:ext cx="2004695" cy="1257300"/>
          </a:xfrm>
          <a:prstGeom prst="rect">
            <a:avLst/>
          </a:prstGeom>
          <a:ln>
            <a:solidFill>
              <a:schemeClr val="accent1">
                <a:shade val="15000"/>
              </a:schemeClr>
            </a:solidFill>
          </a:ln>
        </p:spPr>
      </p:pic>
      <p:sp>
        <p:nvSpPr>
          <p:cNvPr id="13" name="TextBox 12">
            <a:extLst>
              <a:ext uri="{FF2B5EF4-FFF2-40B4-BE49-F238E27FC236}">
                <a16:creationId xmlns:a16="http://schemas.microsoft.com/office/drawing/2014/main" id="{75370A30-0FEC-FE66-47ED-BA565C486E51}"/>
              </a:ext>
            </a:extLst>
          </p:cNvPr>
          <p:cNvSpPr txBox="1"/>
          <p:nvPr/>
        </p:nvSpPr>
        <p:spPr>
          <a:xfrm>
            <a:off x="8780125" y="1982783"/>
            <a:ext cx="2682240" cy="1200329"/>
          </a:xfrm>
          <a:prstGeom prst="rect">
            <a:avLst/>
          </a:prstGeom>
          <a:ln>
            <a:solidFill>
              <a:schemeClr val="accent1">
                <a:shade val="15000"/>
              </a:schemeClr>
            </a:solid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2400" dirty="0">
                <a:cs typeface="Calibri"/>
              </a:rPr>
              <a:t>Filter:</a:t>
            </a:r>
            <a:endParaRPr lang="en-US" dirty="0">
              <a:cs typeface="Calibri"/>
            </a:endParaRPr>
          </a:p>
          <a:p>
            <a:pPr algn="ctr"/>
            <a:r>
              <a:rPr lang="en-US" sz="2400" dirty="0">
                <a:cs typeface="Calibri"/>
              </a:rPr>
              <a:t>Entry Doc = 1</a:t>
            </a:r>
            <a:endParaRPr lang="en-US" dirty="0">
              <a:cs typeface="Calibri"/>
            </a:endParaRPr>
          </a:p>
          <a:p>
            <a:pPr algn="ctr"/>
            <a:r>
              <a:rPr lang="en-US" sz="2400">
                <a:cs typeface="Calibri"/>
              </a:rPr>
              <a:t>Total 509 records</a:t>
            </a:r>
            <a:endParaRPr lang="en-US" dirty="0">
              <a:cs typeface="Calibri"/>
            </a:endParaRPr>
          </a:p>
        </p:txBody>
      </p:sp>
      <p:pic>
        <p:nvPicPr>
          <p:cNvPr id="11" name="Picture 10" descr="screenshot of Funds commitments example">
            <a:extLst>
              <a:ext uri="{FF2B5EF4-FFF2-40B4-BE49-F238E27FC236}">
                <a16:creationId xmlns:a16="http://schemas.microsoft.com/office/drawing/2014/main" id="{D9457AA7-B24A-B8E4-BBD1-8B1A957EE4DC}"/>
              </a:ext>
            </a:extLst>
          </p:cNvPr>
          <p:cNvPicPr>
            <a:picLocks noChangeAspect="1"/>
          </p:cNvPicPr>
          <p:nvPr/>
        </p:nvPicPr>
        <p:blipFill>
          <a:blip r:embed="rId6"/>
          <a:stretch>
            <a:fillRect/>
          </a:stretch>
        </p:blipFill>
        <p:spPr>
          <a:xfrm>
            <a:off x="6501130" y="3373555"/>
            <a:ext cx="5010150" cy="2914650"/>
          </a:xfrm>
          <a:prstGeom prst="rect">
            <a:avLst/>
          </a:prstGeom>
          <a:ln>
            <a:solidFill>
              <a:schemeClr val="accent1">
                <a:shade val="15000"/>
              </a:schemeClr>
            </a:solidFill>
          </a:ln>
        </p:spPr>
      </p:pic>
      <p:sp>
        <p:nvSpPr>
          <p:cNvPr id="4" name="Slide Number Placeholder 3">
            <a:extLst>
              <a:ext uri="{FF2B5EF4-FFF2-40B4-BE49-F238E27FC236}">
                <a16:creationId xmlns:a16="http://schemas.microsoft.com/office/drawing/2014/main" id="{A13F1346-999D-6C6D-EB06-5F28D9542EB3}"/>
              </a:ext>
              <a:ext uri="{C183D7F6-B498-43B3-948B-1728B52AA6E4}">
                <adec:decorative xmlns:adec="http://schemas.microsoft.com/office/drawing/2017/decorative" val="1"/>
              </a:ext>
            </a:extLst>
          </p:cNvPr>
          <p:cNvSpPr>
            <a:spLocks noGrp="1"/>
          </p:cNvSpPr>
          <p:nvPr>
            <p:ph type="sldNum" sz="quarter" idx="12"/>
          </p:nvPr>
        </p:nvSpPr>
        <p:spPr/>
        <p:txBody>
          <a:bodyPr/>
          <a:lstStyle/>
          <a:p>
            <a:fld id="{D74DC2E0-E28C-44A5-89B3-2B91385C7BB1}" type="slidenum">
              <a:rPr lang="en-US" smtClean="0"/>
              <a:t>37</a:t>
            </a:fld>
            <a:endParaRPr lang="en-US" dirty="0"/>
          </a:p>
        </p:txBody>
      </p:sp>
    </p:spTree>
    <p:extLst>
      <p:ext uri="{BB962C8B-B14F-4D97-AF65-F5344CB8AC3E}">
        <p14:creationId xmlns:p14="http://schemas.microsoft.com/office/powerpoint/2010/main" val="1622534418"/>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D39513-06C0-1B16-51B1-01C2A7C8DA6F}"/>
              </a:ext>
            </a:extLst>
          </p:cNvPr>
          <p:cNvSpPr>
            <a:spLocks noGrp="1"/>
          </p:cNvSpPr>
          <p:nvPr>
            <p:ph type="title"/>
          </p:nvPr>
        </p:nvSpPr>
        <p:spPr/>
        <p:txBody>
          <a:bodyPr/>
          <a:lstStyle/>
          <a:p>
            <a:r>
              <a:rPr lang="en-US" dirty="0"/>
              <a:t>Is a Filter Required? </a:t>
            </a:r>
          </a:p>
        </p:txBody>
      </p:sp>
      <p:sp>
        <p:nvSpPr>
          <p:cNvPr id="5" name="Content Placeholder 2">
            <a:extLst>
              <a:ext uri="{FF2B5EF4-FFF2-40B4-BE49-F238E27FC236}">
                <a16:creationId xmlns:a16="http://schemas.microsoft.com/office/drawing/2014/main" id="{0B673A4D-DFA7-82A3-3237-CCF068773EBA}"/>
              </a:ext>
              <a:ext uri="{C183D7F6-B498-43B3-948B-1728B52AA6E4}">
                <adec:decorative xmlns:adec="http://schemas.microsoft.com/office/drawing/2017/decorative" val="1"/>
              </a:ext>
            </a:extLst>
          </p:cNvPr>
          <p:cNvSpPr>
            <a:spLocks noGrp="1"/>
          </p:cNvSpPr>
          <p:nvPr>
            <p:ph idx="1"/>
          </p:nvPr>
        </p:nvSpPr>
        <p:spPr>
          <a:xfrm>
            <a:off x="1068636" y="925417"/>
            <a:ext cx="10939750" cy="5288096"/>
          </a:xfrm>
        </p:spPr>
        <p:txBody>
          <a:bodyPr vert="horz" lIns="91440" tIns="45720" rIns="91440" bIns="45720" rtlCol="0" anchor="t">
            <a:normAutofit/>
          </a:bodyPr>
          <a:lstStyle/>
          <a:p>
            <a:endParaRPr lang="en-US" dirty="0"/>
          </a:p>
          <a:p>
            <a:r>
              <a:rPr lang="en-US" dirty="0"/>
              <a:t>No Filters Needed</a:t>
            </a:r>
          </a:p>
          <a:p>
            <a:endParaRPr lang="en-US" dirty="0"/>
          </a:p>
          <a:p>
            <a:pPr>
              <a:spcBef>
                <a:spcPts val="0"/>
              </a:spcBef>
            </a:pPr>
            <a:r>
              <a:rPr lang="en-US" dirty="0"/>
              <a:t>When executing without any filters, </a:t>
            </a:r>
          </a:p>
          <a:p>
            <a:pPr marL="0" indent="0">
              <a:spcBef>
                <a:spcPts val="0"/>
              </a:spcBef>
              <a:buNone/>
            </a:pPr>
            <a:r>
              <a:rPr lang="en-US" dirty="0"/>
              <a:t>   you will receive all data you have </a:t>
            </a:r>
          </a:p>
          <a:p>
            <a:pPr marL="0" indent="0">
              <a:spcBef>
                <a:spcPts val="0"/>
              </a:spcBef>
              <a:buNone/>
            </a:pPr>
            <a:r>
              <a:rPr lang="en-US" dirty="0"/>
              <a:t>   access to, all agencies, and all doc types:</a:t>
            </a:r>
          </a:p>
          <a:p>
            <a:pPr>
              <a:spcBef>
                <a:spcPts val="0"/>
              </a:spcBef>
            </a:pPr>
            <a:endParaRPr lang="en-US" dirty="0"/>
          </a:p>
          <a:p>
            <a:endParaRPr lang="en-US" dirty="0"/>
          </a:p>
          <a:p>
            <a:r>
              <a:rPr lang="en-US" dirty="0"/>
              <a:t>Many options: Example - </a:t>
            </a:r>
          </a:p>
          <a:p>
            <a:pPr marL="0" indent="0">
              <a:buNone/>
            </a:pPr>
            <a:r>
              <a:rPr lang="en-US" dirty="0"/>
              <a:t>   If you only want 2 types:</a:t>
            </a:r>
            <a:endParaRPr lang="en-US" dirty="0">
              <a:cs typeface="Calibri"/>
            </a:endParaRPr>
          </a:p>
          <a:p>
            <a:endParaRPr lang="en-US" dirty="0"/>
          </a:p>
          <a:p>
            <a:endParaRPr lang="en-US" dirty="0"/>
          </a:p>
        </p:txBody>
      </p:sp>
      <p:pic>
        <p:nvPicPr>
          <p:cNvPr id="6" name="Picture 5">
            <a:extLst>
              <a:ext uri="{FF2B5EF4-FFF2-40B4-BE49-F238E27FC236}">
                <a16:creationId xmlns:a16="http://schemas.microsoft.com/office/drawing/2014/main" id="{89AFBAA5-DE0F-8830-EFF8-0F1D76B700A0}"/>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4234023" y="1099488"/>
            <a:ext cx="1342649" cy="1319632"/>
          </a:xfrm>
          <a:prstGeom prst="rect">
            <a:avLst/>
          </a:prstGeom>
        </p:spPr>
      </p:pic>
      <p:pic>
        <p:nvPicPr>
          <p:cNvPr id="7" name="Picture 6" descr="Screenshot of list of all data a person might have access to">
            <a:extLst>
              <a:ext uri="{FF2B5EF4-FFF2-40B4-BE49-F238E27FC236}">
                <a16:creationId xmlns:a16="http://schemas.microsoft.com/office/drawing/2014/main" id="{A72A71B9-CC3D-6440-68CC-EF40D9F328DB}"/>
              </a:ext>
            </a:extLst>
          </p:cNvPr>
          <p:cNvPicPr>
            <a:picLocks noChangeAspect="1"/>
          </p:cNvPicPr>
          <p:nvPr/>
        </p:nvPicPr>
        <p:blipFill>
          <a:blip r:embed="rId4"/>
          <a:stretch>
            <a:fillRect/>
          </a:stretch>
        </p:blipFill>
        <p:spPr>
          <a:xfrm>
            <a:off x="7365163" y="1991435"/>
            <a:ext cx="3560373" cy="1944793"/>
          </a:xfrm>
          <a:prstGeom prst="rect">
            <a:avLst/>
          </a:prstGeom>
        </p:spPr>
      </p:pic>
      <p:pic>
        <p:nvPicPr>
          <p:cNvPr id="8" name="Picture 7" descr="Screenshot showing only 2 doc types">
            <a:extLst>
              <a:ext uri="{FF2B5EF4-FFF2-40B4-BE49-F238E27FC236}">
                <a16:creationId xmlns:a16="http://schemas.microsoft.com/office/drawing/2014/main" id="{A37F7961-324F-8FEA-593F-2A00377FF4CD}"/>
              </a:ext>
            </a:extLst>
          </p:cNvPr>
          <p:cNvPicPr>
            <a:picLocks noChangeAspect="1"/>
          </p:cNvPicPr>
          <p:nvPr/>
        </p:nvPicPr>
        <p:blipFill>
          <a:blip r:embed="rId5"/>
          <a:stretch>
            <a:fillRect/>
          </a:stretch>
        </p:blipFill>
        <p:spPr>
          <a:xfrm>
            <a:off x="5325516" y="4219948"/>
            <a:ext cx="3468925" cy="1993565"/>
          </a:xfrm>
          <a:prstGeom prst="rect">
            <a:avLst/>
          </a:prstGeom>
        </p:spPr>
      </p:pic>
      <p:sp>
        <p:nvSpPr>
          <p:cNvPr id="4" name="Slide Number Placeholder 3">
            <a:extLst>
              <a:ext uri="{FF2B5EF4-FFF2-40B4-BE49-F238E27FC236}">
                <a16:creationId xmlns:a16="http://schemas.microsoft.com/office/drawing/2014/main" id="{A13F1346-999D-6C6D-EB06-5F28D9542EB3}"/>
              </a:ext>
            </a:extLst>
          </p:cNvPr>
          <p:cNvSpPr>
            <a:spLocks noGrp="1"/>
          </p:cNvSpPr>
          <p:nvPr>
            <p:ph type="sldNum" sz="quarter" idx="12"/>
          </p:nvPr>
        </p:nvSpPr>
        <p:spPr/>
        <p:txBody>
          <a:bodyPr/>
          <a:lstStyle/>
          <a:p>
            <a:fld id="{D74DC2E0-E28C-44A5-89B3-2B91385C7BB1}" type="slidenum">
              <a:rPr lang="en-US" smtClean="0"/>
              <a:t>38</a:t>
            </a:fld>
            <a:endParaRPr lang="en-US" dirty="0"/>
          </a:p>
        </p:txBody>
      </p:sp>
    </p:spTree>
    <p:extLst>
      <p:ext uri="{BB962C8B-B14F-4D97-AF65-F5344CB8AC3E}">
        <p14:creationId xmlns:p14="http://schemas.microsoft.com/office/powerpoint/2010/main" val="183215513"/>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D39513-06C0-1B16-51B1-01C2A7C8DA6F}"/>
              </a:ext>
            </a:extLst>
          </p:cNvPr>
          <p:cNvSpPr>
            <a:spLocks noGrp="1"/>
          </p:cNvSpPr>
          <p:nvPr>
            <p:ph type="title"/>
          </p:nvPr>
        </p:nvSpPr>
        <p:spPr/>
        <p:txBody>
          <a:bodyPr/>
          <a:lstStyle/>
          <a:p>
            <a:r>
              <a:rPr lang="en-US" dirty="0"/>
              <a:t>Important Reminders </a:t>
            </a:r>
          </a:p>
        </p:txBody>
      </p:sp>
      <p:sp>
        <p:nvSpPr>
          <p:cNvPr id="5" name="Content Placeholder 2">
            <a:extLst>
              <a:ext uri="{FF2B5EF4-FFF2-40B4-BE49-F238E27FC236}">
                <a16:creationId xmlns:a16="http://schemas.microsoft.com/office/drawing/2014/main" id="{990B3DD6-3646-F9B2-8F75-7CF430A29629}"/>
              </a:ext>
            </a:extLst>
          </p:cNvPr>
          <p:cNvSpPr txBox="1">
            <a:spLocks noGrp="1"/>
          </p:cNvSpPr>
          <p:nvPr>
            <p:ph idx="1"/>
          </p:nvPr>
        </p:nvSpPr>
        <p:spPr>
          <a:xfrm>
            <a:off x="1036965" y="1399143"/>
            <a:ext cx="10118070" cy="1922792"/>
          </a:xfrm>
          <a:prstGeom prst="rect">
            <a:avLst/>
          </a:prstGeom>
        </p:spPr>
        <p:txBody>
          <a:bodyPr vert="horz" lIns="91440" tIns="45720" rIns="91440" bIns="45720" rtlCol="0" anchor="t">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spcBef>
                <a:spcPts val="0"/>
              </a:spcBef>
              <a:spcAft>
                <a:spcPts val="600"/>
              </a:spcAft>
            </a:pPr>
            <a:r>
              <a:rPr lang="en-US" dirty="0"/>
              <a:t>Select a filter - Source Module</a:t>
            </a:r>
          </a:p>
          <a:p>
            <a:pPr>
              <a:spcBef>
                <a:spcPts val="0"/>
              </a:spcBef>
              <a:spcAft>
                <a:spcPts val="600"/>
              </a:spcAft>
            </a:pPr>
            <a:r>
              <a:rPr lang="en-US" dirty="0"/>
              <a:t>Must change the Display Type </a:t>
            </a:r>
          </a:p>
          <a:p>
            <a:pPr>
              <a:spcBef>
                <a:spcPts val="0"/>
              </a:spcBef>
              <a:spcAft>
                <a:spcPts val="600"/>
              </a:spcAft>
            </a:pPr>
            <a:r>
              <a:rPr lang="en-US" dirty="0"/>
              <a:t>The Display Type does not change automatically  </a:t>
            </a:r>
          </a:p>
          <a:p>
            <a:pPr marL="0" indent="0">
              <a:spcBef>
                <a:spcPts val="0"/>
              </a:spcBef>
              <a:spcAft>
                <a:spcPts val="600"/>
              </a:spcAft>
              <a:buNone/>
            </a:pPr>
            <a:r>
              <a:rPr lang="en-US" dirty="0"/>
              <a:t>            (keeps the last one used)</a:t>
            </a:r>
            <a:endParaRPr lang="en-US" dirty="0">
              <a:cs typeface="Calibri"/>
            </a:endParaRPr>
          </a:p>
          <a:p>
            <a:pPr marL="0" indent="0">
              <a:spcBef>
                <a:spcPts val="0"/>
              </a:spcBef>
              <a:spcAft>
                <a:spcPts val="600"/>
              </a:spcAft>
              <a:buFont typeface="Arial" panose="020B0604020202020204" pitchFamily="34" charset="0"/>
              <a:buNone/>
            </a:pPr>
            <a:endParaRPr lang="en-US" dirty="0"/>
          </a:p>
          <a:p>
            <a:pPr marL="0" indent="0">
              <a:spcBef>
                <a:spcPts val="0"/>
              </a:spcBef>
              <a:spcAft>
                <a:spcPts val="600"/>
              </a:spcAft>
              <a:buFont typeface="Arial" panose="020B0604020202020204" pitchFamily="34" charset="0"/>
              <a:buNone/>
            </a:pPr>
            <a:endParaRPr lang="en-US" dirty="0"/>
          </a:p>
          <a:p>
            <a:pPr marL="0" indent="0">
              <a:spcBef>
                <a:spcPts val="0"/>
              </a:spcBef>
              <a:spcAft>
                <a:spcPts val="600"/>
              </a:spcAft>
              <a:buFont typeface="Arial" panose="020B0604020202020204" pitchFamily="34" charset="0"/>
              <a:buNone/>
            </a:pPr>
            <a:endParaRPr lang="en-US" dirty="0"/>
          </a:p>
          <a:p>
            <a:pPr marL="0" indent="0">
              <a:spcBef>
                <a:spcPts val="0"/>
              </a:spcBef>
              <a:spcAft>
                <a:spcPts val="600"/>
              </a:spcAft>
              <a:buFont typeface="Arial" panose="020B0604020202020204" pitchFamily="34" charset="0"/>
              <a:buNone/>
            </a:pPr>
            <a:endParaRPr lang="en-US" dirty="0"/>
          </a:p>
          <a:p>
            <a:pPr marL="0" indent="0">
              <a:spcBef>
                <a:spcPts val="0"/>
              </a:spcBef>
              <a:spcAft>
                <a:spcPts val="600"/>
              </a:spcAft>
              <a:buFont typeface="Arial" panose="020B0604020202020204" pitchFamily="34" charset="0"/>
              <a:buNone/>
            </a:pPr>
            <a:endParaRPr lang="en-US" dirty="0"/>
          </a:p>
          <a:p>
            <a:pPr marL="0" indent="0">
              <a:spcBef>
                <a:spcPts val="0"/>
              </a:spcBef>
              <a:spcAft>
                <a:spcPts val="600"/>
              </a:spcAft>
              <a:buFont typeface="Arial" panose="020B0604020202020204" pitchFamily="34" charset="0"/>
              <a:buNone/>
            </a:pPr>
            <a:endParaRPr lang="en-US" dirty="0"/>
          </a:p>
        </p:txBody>
      </p:sp>
      <p:sp>
        <p:nvSpPr>
          <p:cNvPr id="4" name="Slide Number Placeholder 3">
            <a:extLst>
              <a:ext uri="{FF2B5EF4-FFF2-40B4-BE49-F238E27FC236}">
                <a16:creationId xmlns:a16="http://schemas.microsoft.com/office/drawing/2014/main" id="{A13F1346-999D-6C6D-EB06-5F28D9542EB3}"/>
              </a:ext>
            </a:extLst>
          </p:cNvPr>
          <p:cNvSpPr>
            <a:spLocks noGrp="1"/>
          </p:cNvSpPr>
          <p:nvPr>
            <p:ph type="sldNum" sz="quarter" idx="12"/>
          </p:nvPr>
        </p:nvSpPr>
        <p:spPr/>
        <p:txBody>
          <a:bodyPr/>
          <a:lstStyle/>
          <a:p>
            <a:fld id="{D74DC2E0-E28C-44A5-89B3-2B91385C7BB1}" type="slidenum">
              <a:rPr lang="en-US" smtClean="0"/>
              <a:t>39</a:t>
            </a:fld>
            <a:endParaRPr lang="en-US" dirty="0"/>
          </a:p>
        </p:txBody>
      </p:sp>
      <p:pic>
        <p:nvPicPr>
          <p:cNvPr id="6" name="Picture 5">
            <a:extLst>
              <a:ext uri="{FF2B5EF4-FFF2-40B4-BE49-F238E27FC236}">
                <a16:creationId xmlns:a16="http://schemas.microsoft.com/office/drawing/2014/main" id="{DDCC87AE-6BCF-A0B7-0E31-E0CC0A2089C7}"/>
              </a:ext>
              <a:ext uri="{C183D7F6-B498-43B3-948B-1728B52AA6E4}">
                <adec:decorative xmlns:adec="http://schemas.microsoft.com/office/drawing/2017/decorative" val="1"/>
              </a:ext>
            </a:extLst>
          </p:cNvPr>
          <p:cNvPicPr>
            <a:picLocks noChangeAspect="1"/>
          </p:cNvPicPr>
          <p:nvPr/>
        </p:nvPicPr>
        <p:blipFill>
          <a:blip r:embed="rId4"/>
          <a:stretch>
            <a:fillRect/>
          </a:stretch>
        </p:blipFill>
        <p:spPr>
          <a:xfrm>
            <a:off x="159152" y="3429000"/>
            <a:ext cx="11873696" cy="1757307"/>
          </a:xfrm>
          <a:prstGeom prst="rect">
            <a:avLst/>
          </a:prstGeom>
          <a:ln>
            <a:solidFill>
              <a:schemeClr val="accent1"/>
            </a:solidFill>
          </a:ln>
        </p:spPr>
      </p:pic>
    </p:spTree>
    <p:extLst>
      <p:ext uri="{BB962C8B-B14F-4D97-AF65-F5344CB8AC3E}">
        <p14:creationId xmlns:p14="http://schemas.microsoft.com/office/powerpoint/2010/main" val="1528224311"/>
      </p:ext>
    </p:extLst>
  </p:cSld>
  <p:clrMapOvr>
    <a:overrideClrMapping bg1="lt1" tx1="dk1" bg2="lt2" tx2="dk2" accent1="accent1" accent2="accent2" accent3="accent3" accent4="accent4" accent5="accent5" accent6="accent6" hlink="hlink" folHlink="folHlink"/>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2487F0-8F6F-8484-B0EB-3B3A22D38E21}"/>
              </a:ext>
            </a:extLst>
          </p:cNvPr>
          <p:cNvSpPr>
            <a:spLocks noGrp="1"/>
          </p:cNvSpPr>
          <p:nvPr>
            <p:ph type="title"/>
          </p:nvPr>
        </p:nvSpPr>
        <p:spPr/>
        <p:txBody>
          <a:bodyPr/>
          <a:lstStyle/>
          <a:p>
            <a:r>
              <a:rPr lang="en-US" dirty="0"/>
              <a:t>Housekeeping</a:t>
            </a:r>
          </a:p>
        </p:txBody>
      </p:sp>
      <p:sp>
        <p:nvSpPr>
          <p:cNvPr id="3" name="Content Placeholder 2">
            <a:extLst>
              <a:ext uri="{FF2B5EF4-FFF2-40B4-BE49-F238E27FC236}">
                <a16:creationId xmlns:a16="http://schemas.microsoft.com/office/drawing/2014/main" id="{8347CF11-8CEC-B91C-8ED0-31B488E4B570}"/>
              </a:ext>
            </a:extLst>
          </p:cNvPr>
          <p:cNvSpPr>
            <a:spLocks noGrp="1"/>
          </p:cNvSpPr>
          <p:nvPr>
            <p:ph idx="1"/>
          </p:nvPr>
        </p:nvSpPr>
        <p:spPr>
          <a:xfrm>
            <a:off x="838200" y="1445741"/>
            <a:ext cx="10515600" cy="4731222"/>
          </a:xfrm>
        </p:spPr>
        <p:txBody>
          <a:bodyPr>
            <a:normAutofit/>
          </a:bodyPr>
          <a:lstStyle/>
          <a:p>
            <a:pPr marL="342900" marR="0" lvl="0" indent="-342900">
              <a:spcBef>
                <a:spcPts val="0"/>
              </a:spcBef>
              <a:spcAft>
                <a:spcPts val="0"/>
              </a:spcAft>
              <a:buSzPts val="1000"/>
              <a:buFont typeface="Symbol" panose="05050102010706020507" pitchFamily="18" charset="2"/>
              <a:buChar char=""/>
              <a:tabLst>
                <a:tab pos="457200" algn="l"/>
              </a:tabLst>
            </a:pPr>
            <a:r>
              <a:rPr lang="en-US" dirty="0">
                <a:effectLst/>
                <a:ea typeface="Times New Roman" panose="02020603050405020304" pitchFamily="18" charset="0"/>
                <a:cs typeface="Aptos" panose="020B0004020202020204" pitchFamily="34" charset="0"/>
              </a:rPr>
              <a:t>This training session is being recorded. </a:t>
            </a:r>
          </a:p>
          <a:p>
            <a:pPr marL="342900" marR="0" lvl="0" indent="-342900">
              <a:spcBef>
                <a:spcPts val="0"/>
              </a:spcBef>
              <a:spcAft>
                <a:spcPts val="0"/>
              </a:spcAft>
              <a:buSzPts val="1000"/>
              <a:buFont typeface="Symbol" panose="05050102010706020507" pitchFamily="18" charset="2"/>
              <a:buChar char=""/>
              <a:tabLst>
                <a:tab pos="457200" algn="l"/>
              </a:tabLst>
            </a:pPr>
            <a:r>
              <a:rPr lang="en-US" dirty="0">
                <a:effectLst/>
                <a:ea typeface="Times New Roman" panose="02020603050405020304" pitchFamily="18" charset="0"/>
                <a:cs typeface="Aptos" panose="020B0004020202020204" pitchFamily="34" charset="0"/>
              </a:rPr>
              <a:t>In the event of an audio interruption, please turn on captioning. (More &gt; Language and Speech &gt; Turn on Live Captioning)</a:t>
            </a:r>
          </a:p>
          <a:p>
            <a:pPr marL="342900" marR="0" lvl="0" indent="-342900">
              <a:spcBef>
                <a:spcPts val="0"/>
              </a:spcBef>
              <a:spcAft>
                <a:spcPts val="0"/>
              </a:spcAft>
              <a:buSzPts val="1000"/>
              <a:buFont typeface="Symbol" panose="05050102010706020507" pitchFamily="18" charset="2"/>
              <a:buChar char=""/>
              <a:tabLst>
                <a:tab pos="457200" algn="l"/>
              </a:tabLst>
            </a:pPr>
            <a:r>
              <a:rPr lang="en-US" dirty="0">
                <a:effectLst/>
                <a:ea typeface="Times New Roman" panose="02020603050405020304" pitchFamily="18" charset="0"/>
                <a:cs typeface="Aptos" panose="020B0004020202020204" pitchFamily="34" charset="0"/>
              </a:rPr>
              <a:t>Presenters will address questions at the end of their presentation. You may submit questions in the Chat at any time during the presentation. </a:t>
            </a:r>
          </a:p>
          <a:p>
            <a:pPr marL="342900" marR="0" lvl="0" indent="-342900">
              <a:spcBef>
                <a:spcPts val="0"/>
              </a:spcBef>
              <a:spcAft>
                <a:spcPts val="0"/>
              </a:spcAft>
              <a:buSzPts val="1000"/>
              <a:buFont typeface="Symbol" panose="05050102010706020507" pitchFamily="18" charset="2"/>
              <a:buChar char=""/>
              <a:tabLst>
                <a:tab pos="457200" algn="l"/>
              </a:tabLst>
            </a:pPr>
            <a:r>
              <a:rPr lang="en-US" dirty="0">
                <a:ea typeface="Times New Roman" panose="02020603050405020304" pitchFamily="18" charset="0"/>
                <a:cs typeface="Aptos" panose="020B0004020202020204" pitchFamily="34" charset="0"/>
              </a:rPr>
              <a:t>Please keep your microphone muted unless you are recognized to ask a question.</a:t>
            </a:r>
          </a:p>
          <a:p>
            <a:pPr marL="342900" marR="0" lvl="0" indent="-342900">
              <a:spcBef>
                <a:spcPts val="0"/>
              </a:spcBef>
              <a:spcAft>
                <a:spcPts val="0"/>
              </a:spcAft>
              <a:buSzPts val="1000"/>
              <a:buFont typeface="Symbol" panose="05050102010706020507" pitchFamily="18" charset="2"/>
              <a:buChar char=""/>
              <a:tabLst>
                <a:tab pos="457200" algn="l"/>
              </a:tabLst>
            </a:pPr>
            <a:r>
              <a:rPr lang="en-US" dirty="0">
                <a:effectLst/>
                <a:ea typeface="Times New Roman" panose="02020603050405020304" pitchFamily="18" charset="0"/>
                <a:cs typeface="Aptos" panose="020B0004020202020204" pitchFamily="34" charset="0"/>
              </a:rPr>
              <a:t>If possible, use a headset with microphone when speaking to reduce echoes and feedback.</a:t>
            </a:r>
          </a:p>
          <a:p>
            <a:pPr marL="342900" indent="-342900">
              <a:spcBef>
                <a:spcPts val="0"/>
              </a:spcBef>
              <a:buSzPts val="1000"/>
              <a:buFont typeface="Symbol" panose="05050102010706020507" pitchFamily="18" charset="2"/>
              <a:buChar char=""/>
              <a:tabLst>
                <a:tab pos="457200" algn="l"/>
              </a:tabLst>
            </a:pPr>
            <a:r>
              <a:rPr lang="en-US" dirty="0">
                <a:effectLst/>
                <a:ea typeface="Times New Roman" panose="02020603050405020304" pitchFamily="18" charset="0"/>
                <a:cs typeface="Aptos" panose="020B0004020202020204" pitchFamily="34" charset="0"/>
              </a:rPr>
              <a:t>The AgLearn survey is NOT available until after the class has completed. </a:t>
            </a:r>
          </a:p>
          <a:p>
            <a:pPr marL="342900" indent="-342900">
              <a:spcBef>
                <a:spcPts val="0"/>
              </a:spcBef>
              <a:buSzPts val="1000"/>
              <a:buFont typeface="Symbol" panose="05050102010706020507" pitchFamily="18" charset="2"/>
              <a:buChar char=""/>
              <a:tabLst>
                <a:tab pos="457200" algn="l"/>
              </a:tabLst>
            </a:pPr>
            <a:endParaRPr lang="en-US" dirty="0">
              <a:effectLst/>
              <a:ea typeface="Times New Roman" panose="02020603050405020304" pitchFamily="18" charset="0"/>
              <a:cs typeface="Aptos" panose="020B0004020202020204" pitchFamily="34" charset="0"/>
            </a:endParaRPr>
          </a:p>
          <a:p>
            <a:pPr marL="342900" marR="0" lvl="0" indent="-342900">
              <a:spcBef>
                <a:spcPts val="0"/>
              </a:spcBef>
              <a:spcAft>
                <a:spcPts val="0"/>
              </a:spcAft>
              <a:buSzPts val="1000"/>
              <a:buFont typeface="Symbol" panose="05050102010706020507" pitchFamily="18" charset="2"/>
              <a:buChar char=""/>
              <a:tabLst>
                <a:tab pos="457200" algn="l"/>
              </a:tabLst>
            </a:pPr>
            <a:endParaRPr lang="en-US" dirty="0">
              <a:effectLst/>
              <a:ea typeface="Times New Roman" panose="02020603050405020304" pitchFamily="18" charset="0"/>
              <a:cs typeface="Aptos" panose="020B0004020202020204" pitchFamily="34" charset="0"/>
            </a:endParaRPr>
          </a:p>
        </p:txBody>
      </p:sp>
      <p:sp>
        <p:nvSpPr>
          <p:cNvPr id="4" name="Slide Number Placeholder 3">
            <a:extLst>
              <a:ext uri="{FF2B5EF4-FFF2-40B4-BE49-F238E27FC236}">
                <a16:creationId xmlns:a16="http://schemas.microsoft.com/office/drawing/2014/main" id="{3800024C-DC92-41B1-A93E-CBB53A81F342}"/>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D74DC2E0-E28C-44A5-89B3-2B91385C7BB1}" type="slidenum">
              <a:rPr lang="en-US" smtClean="0"/>
              <a:pPr/>
              <a:t>4</a:t>
            </a:fld>
            <a:endParaRPr lang="en-US" dirty="0"/>
          </a:p>
        </p:txBody>
      </p:sp>
    </p:spTree>
    <p:extLst>
      <p:ext uri="{BB962C8B-B14F-4D97-AF65-F5344CB8AC3E}">
        <p14:creationId xmlns:p14="http://schemas.microsoft.com/office/powerpoint/2010/main" val="1515492564"/>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D39513-06C0-1B16-51B1-01C2A7C8DA6F}"/>
              </a:ext>
            </a:extLst>
          </p:cNvPr>
          <p:cNvSpPr>
            <a:spLocks noGrp="1"/>
          </p:cNvSpPr>
          <p:nvPr>
            <p:ph type="title"/>
          </p:nvPr>
        </p:nvSpPr>
        <p:spPr/>
        <p:txBody>
          <a:bodyPr>
            <a:normAutofit/>
          </a:bodyPr>
          <a:lstStyle/>
          <a:p>
            <a:r>
              <a:rPr lang="en-US" dirty="0"/>
              <a:t>Data Actions</a:t>
            </a:r>
          </a:p>
        </p:txBody>
      </p:sp>
      <p:sp>
        <p:nvSpPr>
          <p:cNvPr id="4" name="Slide Number Placeholder 3">
            <a:extLst>
              <a:ext uri="{FF2B5EF4-FFF2-40B4-BE49-F238E27FC236}">
                <a16:creationId xmlns:a16="http://schemas.microsoft.com/office/drawing/2014/main" id="{A13F1346-999D-6C6D-EB06-5F28D9542EB3}"/>
              </a:ext>
            </a:extLst>
          </p:cNvPr>
          <p:cNvSpPr>
            <a:spLocks noGrp="1"/>
          </p:cNvSpPr>
          <p:nvPr>
            <p:ph type="sldNum" sz="quarter" idx="12"/>
          </p:nvPr>
        </p:nvSpPr>
        <p:spPr/>
        <p:txBody>
          <a:bodyPr/>
          <a:lstStyle/>
          <a:p>
            <a:fld id="{D74DC2E0-E28C-44A5-89B3-2B91385C7BB1}" type="slidenum">
              <a:rPr lang="en-US" smtClean="0"/>
              <a:t>40</a:t>
            </a:fld>
            <a:endParaRPr lang="en-US" dirty="0"/>
          </a:p>
        </p:txBody>
      </p:sp>
      <p:sp>
        <p:nvSpPr>
          <p:cNvPr id="5" name="Content Placeholder 2">
            <a:extLst>
              <a:ext uri="{FF2B5EF4-FFF2-40B4-BE49-F238E27FC236}">
                <a16:creationId xmlns:a16="http://schemas.microsoft.com/office/drawing/2014/main" id="{C7799963-9FD6-9A75-4585-219E2E433673}"/>
              </a:ext>
            </a:extLst>
          </p:cNvPr>
          <p:cNvSpPr txBox="1">
            <a:spLocks noGrp="1"/>
          </p:cNvSpPr>
          <p:nvPr>
            <p:ph idx="1"/>
          </p:nvPr>
        </p:nvSpPr>
        <p:spPr>
          <a:xfrm>
            <a:off x="838200" y="1266825"/>
            <a:ext cx="11071225" cy="491013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57200" lvl="1" indent="0">
              <a:buNone/>
            </a:pPr>
            <a:r>
              <a:rPr lang="en-US" sz="2800" dirty="0"/>
              <a:t>One Document or Many</a:t>
            </a:r>
          </a:p>
          <a:p>
            <a:pPr lvl="2"/>
            <a:r>
              <a:rPr lang="en-US" sz="2800" dirty="0"/>
              <a:t>Display</a:t>
            </a:r>
          </a:p>
          <a:p>
            <a:pPr lvl="2"/>
            <a:r>
              <a:rPr lang="en-US" sz="2800" dirty="0"/>
              <a:t>Change</a:t>
            </a:r>
          </a:p>
          <a:p>
            <a:pPr lvl="2"/>
            <a:r>
              <a:rPr lang="en-US" sz="2800" dirty="0"/>
              <a:t>Delete</a:t>
            </a:r>
          </a:p>
          <a:p>
            <a:pPr lvl="2"/>
            <a:r>
              <a:rPr lang="en-US" sz="2800" dirty="0"/>
              <a:t>Post/Approve</a:t>
            </a:r>
          </a:p>
          <a:p>
            <a:pPr lvl="1"/>
            <a:endParaRPr lang="en-US" dirty="0"/>
          </a:p>
          <a:p>
            <a:pPr lvl="1"/>
            <a:endParaRPr lang="en-US" dirty="0"/>
          </a:p>
          <a:p>
            <a:pPr lvl="1"/>
            <a:endParaRPr lang="en-US" dirty="0"/>
          </a:p>
        </p:txBody>
      </p:sp>
      <p:pic>
        <p:nvPicPr>
          <p:cNvPr id="10" name="Picture 9">
            <a:extLst>
              <a:ext uri="{FF2B5EF4-FFF2-40B4-BE49-F238E27FC236}">
                <a16:creationId xmlns:a16="http://schemas.microsoft.com/office/drawing/2014/main" id="{9A62A1D5-EB8F-49C7-DEBF-01B9ED8C1831}"/>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3470024" y="2167414"/>
            <a:ext cx="6521954" cy="794242"/>
          </a:xfrm>
          <a:prstGeom prst="rect">
            <a:avLst/>
          </a:prstGeom>
          <a:ln>
            <a:solidFill>
              <a:schemeClr val="accent1">
                <a:shade val="15000"/>
              </a:schemeClr>
            </a:solidFill>
          </a:ln>
        </p:spPr>
      </p:pic>
      <p:pic>
        <p:nvPicPr>
          <p:cNvPr id="6" name="Picture 5" descr="Take Action - Energize Ministries">
            <a:extLst>
              <a:ext uri="{FF2B5EF4-FFF2-40B4-BE49-F238E27FC236}">
                <a16:creationId xmlns:a16="http://schemas.microsoft.com/office/drawing/2014/main" id="{21598A34-F356-33B2-E62A-3014BB7DD24E}"/>
              </a:ext>
            </a:extLst>
          </p:cNvPr>
          <p:cNvPicPr>
            <a:picLocks noChangeAspect="1"/>
          </p:cNvPicPr>
          <p:nvPr/>
        </p:nvPicPr>
        <p:blipFill>
          <a:blip r:embed="rId4"/>
          <a:stretch>
            <a:fillRect/>
          </a:stretch>
        </p:blipFill>
        <p:spPr>
          <a:xfrm>
            <a:off x="8011477" y="3292158"/>
            <a:ext cx="3209925" cy="3067685"/>
          </a:xfrm>
          <a:prstGeom prst="rect">
            <a:avLst/>
          </a:prstGeom>
        </p:spPr>
      </p:pic>
    </p:spTree>
    <p:extLst>
      <p:ext uri="{BB962C8B-B14F-4D97-AF65-F5344CB8AC3E}">
        <p14:creationId xmlns:p14="http://schemas.microsoft.com/office/powerpoint/2010/main" val="737941715"/>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D39513-06C0-1B16-51B1-01C2A7C8DA6F}"/>
              </a:ext>
            </a:extLst>
          </p:cNvPr>
          <p:cNvSpPr>
            <a:spLocks noGrp="1"/>
          </p:cNvSpPr>
          <p:nvPr>
            <p:ph type="title"/>
          </p:nvPr>
        </p:nvSpPr>
        <p:spPr/>
        <p:txBody>
          <a:bodyPr/>
          <a:lstStyle/>
          <a:p>
            <a:r>
              <a:rPr lang="en-US" dirty="0"/>
              <a:t>Display – reorganize columns</a:t>
            </a:r>
          </a:p>
        </p:txBody>
      </p:sp>
      <p:sp>
        <p:nvSpPr>
          <p:cNvPr id="4" name="Slide Number Placeholder 3">
            <a:extLst>
              <a:ext uri="{FF2B5EF4-FFF2-40B4-BE49-F238E27FC236}">
                <a16:creationId xmlns:a16="http://schemas.microsoft.com/office/drawing/2014/main" id="{A13F1346-999D-6C6D-EB06-5F28D9542EB3}"/>
              </a:ext>
            </a:extLst>
          </p:cNvPr>
          <p:cNvSpPr>
            <a:spLocks noGrp="1"/>
          </p:cNvSpPr>
          <p:nvPr>
            <p:ph type="sldNum" sz="quarter" idx="12"/>
          </p:nvPr>
        </p:nvSpPr>
        <p:spPr/>
        <p:txBody>
          <a:bodyPr/>
          <a:lstStyle/>
          <a:p>
            <a:fld id="{D74DC2E0-E28C-44A5-89B3-2B91385C7BB1}" type="slidenum">
              <a:rPr lang="en-US" smtClean="0"/>
              <a:t>41</a:t>
            </a:fld>
            <a:endParaRPr lang="en-US" dirty="0"/>
          </a:p>
        </p:txBody>
      </p:sp>
      <p:sp>
        <p:nvSpPr>
          <p:cNvPr id="5" name="Content Placeholder 2">
            <a:extLst>
              <a:ext uri="{FF2B5EF4-FFF2-40B4-BE49-F238E27FC236}">
                <a16:creationId xmlns:a16="http://schemas.microsoft.com/office/drawing/2014/main" id="{72E28329-B720-F2E6-D4C8-872629CDA8FC}"/>
              </a:ext>
            </a:extLst>
          </p:cNvPr>
          <p:cNvSpPr txBox="1">
            <a:spLocks noGrp="1"/>
          </p:cNvSpPr>
          <p:nvPr>
            <p:ph idx="1"/>
          </p:nvPr>
        </p:nvSpPr>
        <p:spPr>
          <a:xfrm>
            <a:off x="1235730" y="1099488"/>
            <a:ext cx="10790366" cy="5077475"/>
          </a:xfrm>
          <a:prstGeom prst="rect">
            <a:avLst/>
          </a:prstGeom>
        </p:spPr>
        <p:txBody>
          <a:bodyPr vert="horz" lIns="91440" tIns="45720" rIns="91440" bIns="45720" rtlCol="0" anchor="t">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1" indent="0">
              <a:buNone/>
            </a:pPr>
            <a:r>
              <a:rPr lang="en-US" dirty="0">
                <a:cs typeface="Calibri"/>
              </a:rPr>
              <a:t>Reorganize your columns by clicking and dragging columns (like in Excel)</a:t>
            </a:r>
          </a:p>
          <a:p>
            <a:pPr marL="0" lvl="1" indent="0">
              <a:buNone/>
            </a:pPr>
            <a:endParaRPr lang="en-US" dirty="0"/>
          </a:p>
          <a:p>
            <a:pPr marL="0" lvl="1" indent="0">
              <a:buNone/>
            </a:pPr>
            <a:endParaRPr lang="en-US" dirty="0"/>
          </a:p>
          <a:p>
            <a:pPr marL="0" lvl="1" indent="0">
              <a:buNone/>
            </a:pPr>
            <a:r>
              <a:rPr lang="en-US" dirty="0"/>
              <a:t>				        </a:t>
            </a:r>
            <a:r>
              <a:rPr lang="en-US" dirty="0">
                <a:cs typeface="Calibri"/>
              </a:rPr>
              <a:t> </a:t>
            </a:r>
          </a:p>
        </p:txBody>
      </p:sp>
      <p:pic>
        <p:nvPicPr>
          <p:cNvPr id="6" name="Picture 5" descr="screenshot showing how to reorganize the columns">
            <a:extLst>
              <a:ext uri="{FF2B5EF4-FFF2-40B4-BE49-F238E27FC236}">
                <a16:creationId xmlns:a16="http://schemas.microsoft.com/office/drawing/2014/main" id="{A0209A7A-4724-9C47-22F6-231535270B69}"/>
              </a:ext>
            </a:extLst>
          </p:cNvPr>
          <p:cNvPicPr>
            <a:picLocks noChangeAspect="1"/>
          </p:cNvPicPr>
          <p:nvPr/>
        </p:nvPicPr>
        <p:blipFill>
          <a:blip r:embed="rId3"/>
          <a:stretch>
            <a:fillRect/>
          </a:stretch>
        </p:blipFill>
        <p:spPr>
          <a:xfrm>
            <a:off x="532130" y="1711960"/>
            <a:ext cx="10914380" cy="3332480"/>
          </a:xfrm>
          <a:prstGeom prst="rect">
            <a:avLst/>
          </a:prstGeom>
          <a:ln>
            <a:solidFill>
              <a:schemeClr val="accent1">
                <a:shade val="15000"/>
              </a:schemeClr>
            </a:solidFill>
          </a:ln>
        </p:spPr>
      </p:pic>
    </p:spTree>
    <p:extLst>
      <p:ext uri="{BB962C8B-B14F-4D97-AF65-F5344CB8AC3E}">
        <p14:creationId xmlns:p14="http://schemas.microsoft.com/office/powerpoint/2010/main" val="800576479"/>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D39513-06C0-1B16-51B1-01C2A7C8DA6F}"/>
              </a:ext>
            </a:extLst>
          </p:cNvPr>
          <p:cNvSpPr>
            <a:spLocks noGrp="1"/>
          </p:cNvSpPr>
          <p:nvPr>
            <p:ph type="title"/>
          </p:nvPr>
        </p:nvSpPr>
        <p:spPr/>
        <p:txBody>
          <a:bodyPr/>
          <a:lstStyle/>
          <a:p>
            <a:r>
              <a:rPr lang="en-US" dirty="0"/>
              <a:t>Display one document</a:t>
            </a:r>
          </a:p>
        </p:txBody>
      </p:sp>
      <p:sp>
        <p:nvSpPr>
          <p:cNvPr id="4" name="Slide Number Placeholder 3">
            <a:extLst>
              <a:ext uri="{FF2B5EF4-FFF2-40B4-BE49-F238E27FC236}">
                <a16:creationId xmlns:a16="http://schemas.microsoft.com/office/drawing/2014/main" id="{A13F1346-999D-6C6D-EB06-5F28D9542EB3}"/>
              </a:ext>
            </a:extLst>
          </p:cNvPr>
          <p:cNvSpPr>
            <a:spLocks noGrp="1"/>
          </p:cNvSpPr>
          <p:nvPr>
            <p:ph type="sldNum" sz="quarter" idx="12"/>
          </p:nvPr>
        </p:nvSpPr>
        <p:spPr/>
        <p:txBody>
          <a:bodyPr/>
          <a:lstStyle/>
          <a:p>
            <a:fld id="{D74DC2E0-E28C-44A5-89B3-2B91385C7BB1}" type="slidenum">
              <a:rPr lang="en-US" smtClean="0"/>
              <a:t>42</a:t>
            </a:fld>
            <a:endParaRPr lang="en-US" dirty="0"/>
          </a:p>
        </p:txBody>
      </p:sp>
      <p:sp>
        <p:nvSpPr>
          <p:cNvPr id="5" name="Content Placeholder 2">
            <a:extLst>
              <a:ext uri="{FF2B5EF4-FFF2-40B4-BE49-F238E27FC236}">
                <a16:creationId xmlns:a16="http://schemas.microsoft.com/office/drawing/2014/main" id="{72E28329-B720-F2E6-D4C8-872629CDA8FC}"/>
              </a:ext>
            </a:extLst>
          </p:cNvPr>
          <p:cNvSpPr txBox="1">
            <a:spLocks noGrp="1"/>
          </p:cNvSpPr>
          <p:nvPr>
            <p:ph idx="1"/>
          </p:nvPr>
        </p:nvSpPr>
        <p:spPr>
          <a:xfrm>
            <a:off x="1235730" y="1099488"/>
            <a:ext cx="10790366" cy="5077475"/>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1" indent="0">
              <a:buNone/>
            </a:pPr>
            <a:r>
              <a:rPr lang="en-US" dirty="0"/>
              <a:t>1) Must always display first based on the filters and criteria we just talked about.</a:t>
            </a:r>
          </a:p>
          <a:p>
            <a:pPr marL="0" lvl="1" indent="0">
              <a:buNone/>
            </a:pPr>
            <a:endParaRPr lang="en-US" dirty="0"/>
          </a:p>
          <a:p>
            <a:pPr marL="0" lvl="1" indent="0">
              <a:buNone/>
            </a:pPr>
            <a:endParaRPr lang="en-US" dirty="0"/>
          </a:p>
          <a:p>
            <a:pPr marL="0" lvl="1" indent="0">
              <a:buNone/>
            </a:pPr>
            <a:endParaRPr lang="en-US" dirty="0"/>
          </a:p>
          <a:p>
            <a:pPr marL="0" lvl="1" indent="0">
              <a:buNone/>
            </a:pPr>
            <a:r>
              <a:rPr lang="en-US" dirty="0"/>
              <a:t>				         2) Drill into document (hand icon) to see details. </a:t>
            </a:r>
          </a:p>
          <a:p>
            <a:pPr marL="0" lvl="1" indent="0">
              <a:buNone/>
            </a:pPr>
            <a:r>
              <a:rPr lang="en-US" dirty="0"/>
              <a:t> 				</a:t>
            </a:r>
          </a:p>
          <a:p>
            <a:pPr marL="457200" lvl="1" indent="0">
              <a:buNone/>
            </a:pPr>
            <a:endParaRPr lang="en-US" dirty="0"/>
          </a:p>
        </p:txBody>
      </p:sp>
      <p:grpSp>
        <p:nvGrpSpPr>
          <p:cNvPr id="9" name="Group 8">
            <a:extLst>
              <a:ext uri="{FF2B5EF4-FFF2-40B4-BE49-F238E27FC236}">
                <a16:creationId xmlns:a16="http://schemas.microsoft.com/office/drawing/2014/main" id="{D7C1792A-AF8C-1D7E-F81B-6A6C39D2F43F}"/>
              </a:ext>
              <a:ext uri="{C183D7F6-B498-43B3-948B-1728B52AA6E4}">
                <adec:decorative xmlns:adec="http://schemas.microsoft.com/office/drawing/2017/decorative" val="1"/>
              </a:ext>
            </a:extLst>
          </p:cNvPr>
          <p:cNvGrpSpPr/>
          <p:nvPr/>
        </p:nvGrpSpPr>
        <p:grpSpPr>
          <a:xfrm>
            <a:off x="5746839" y="3470797"/>
            <a:ext cx="5791578" cy="2287715"/>
            <a:chOff x="5046484" y="3638225"/>
            <a:chExt cx="5791578" cy="2287715"/>
          </a:xfrm>
        </p:grpSpPr>
        <p:pic>
          <p:nvPicPr>
            <p:cNvPr id="8" name="Picture 7">
              <a:extLst>
                <a:ext uri="{FF2B5EF4-FFF2-40B4-BE49-F238E27FC236}">
                  <a16:creationId xmlns:a16="http://schemas.microsoft.com/office/drawing/2014/main" id="{8FBC4EB5-57CD-8E7C-F724-D0E5C46E9C15}"/>
                </a:ext>
              </a:extLst>
            </p:cNvPr>
            <p:cNvPicPr>
              <a:picLocks noChangeAspect="1"/>
            </p:cNvPicPr>
            <p:nvPr/>
          </p:nvPicPr>
          <p:blipFill>
            <a:blip r:embed="rId3"/>
            <a:stretch>
              <a:fillRect/>
            </a:stretch>
          </p:blipFill>
          <p:spPr>
            <a:xfrm>
              <a:off x="5046484" y="3638225"/>
              <a:ext cx="5791578" cy="2287715"/>
            </a:xfrm>
            <a:prstGeom prst="rect">
              <a:avLst/>
            </a:prstGeom>
            <a:ln>
              <a:solidFill>
                <a:schemeClr val="accent1"/>
              </a:solidFill>
            </a:ln>
          </p:spPr>
        </p:pic>
        <p:sp>
          <p:nvSpPr>
            <p:cNvPr id="3" name="Rectangle 2">
              <a:extLst>
                <a:ext uri="{FF2B5EF4-FFF2-40B4-BE49-F238E27FC236}">
                  <a16:creationId xmlns:a16="http://schemas.microsoft.com/office/drawing/2014/main" id="{382EFBBD-E409-0998-FC36-C0F8F2227FCC}"/>
                </a:ext>
              </a:extLst>
            </p:cNvPr>
            <p:cNvSpPr/>
            <p:nvPr/>
          </p:nvSpPr>
          <p:spPr>
            <a:xfrm>
              <a:off x="7074131" y="4821382"/>
              <a:ext cx="266007" cy="266007"/>
            </a:xfrm>
            <a:prstGeom prst="rect">
              <a:avLst/>
            </a:prstGeom>
            <a:noFill/>
            <a:ln w="28575">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1" name="Group 10">
            <a:extLst>
              <a:ext uri="{FF2B5EF4-FFF2-40B4-BE49-F238E27FC236}">
                <a16:creationId xmlns:a16="http://schemas.microsoft.com/office/drawing/2014/main" id="{2D99D302-1D77-3D6A-DE38-2B7BA66E3A31}"/>
              </a:ext>
              <a:ext uri="{C183D7F6-B498-43B3-948B-1728B52AA6E4}">
                <adec:decorative xmlns:adec="http://schemas.microsoft.com/office/drawing/2017/decorative" val="1"/>
              </a:ext>
            </a:extLst>
          </p:cNvPr>
          <p:cNvGrpSpPr/>
          <p:nvPr/>
        </p:nvGrpSpPr>
        <p:grpSpPr>
          <a:xfrm>
            <a:off x="1467848" y="1603169"/>
            <a:ext cx="3761608" cy="2562875"/>
            <a:chOff x="1455973" y="1781299"/>
            <a:chExt cx="3761608" cy="2562875"/>
          </a:xfrm>
        </p:grpSpPr>
        <p:pic>
          <p:nvPicPr>
            <p:cNvPr id="7" name="Picture 6">
              <a:extLst>
                <a:ext uri="{FF2B5EF4-FFF2-40B4-BE49-F238E27FC236}">
                  <a16:creationId xmlns:a16="http://schemas.microsoft.com/office/drawing/2014/main" id="{00000000-0008-0000-0400-000005000000}"/>
                </a:ext>
              </a:extLst>
            </p:cNvPr>
            <p:cNvPicPr>
              <a:picLocks noChangeAspect="1"/>
            </p:cNvPicPr>
            <p:nvPr/>
          </p:nvPicPr>
          <p:blipFill rotWithShape="1">
            <a:blip r:embed="rId4"/>
            <a:srcRect r="8929"/>
            <a:stretch/>
          </p:blipFill>
          <p:spPr>
            <a:xfrm>
              <a:off x="1455973" y="1781299"/>
              <a:ext cx="3761608" cy="2562875"/>
            </a:xfrm>
            <a:prstGeom prst="rect">
              <a:avLst/>
            </a:prstGeom>
            <a:ln>
              <a:solidFill>
                <a:schemeClr val="accent1"/>
              </a:solidFill>
            </a:ln>
          </p:spPr>
        </p:pic>
        <p:sp>
          <p:nvSpPr>
            <p:cNvPr id="10" name="Rectangle 9">
              <a:extLst>
                <a:ext uri="{FF2B5EF4-FFF2-40B4-BE49-F238E27FC236}">
                  <a16:creationId xmlns:a16="http://schemas.microsoft.com/office/drawing/2014/main" id="{DCCF01A9-8E69-97BF-EB01-36BB1644352A}"/>
                </a:ext>
              </a:extLst>
            </p:cNvPr>
            <p:cNvSpPr/>
            <p:nvPr/>
          </p:nvSpPr>
          <p:spPr>
            <a:xfrm>
              <a:off x="3621974" y="1781299"/>
              <a:ext cx="296884" cy="320633"/>
            </a:xfrm>
            <a:prstGeom prst="rect">
              <a:avLst/>
            </a:prstGeom>
            <a:noFill/>
            <a:ln w="28575">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2" name="Speech Bubble: Rectangle 11">
            <a:extLst>
              <a:ext uri="{FF2B5EF4-FFF2-40B4-BE49-F238E27FC236}">
                <a16:creationId xmlns:a16="http://schemas.microsoft.com/office/drawing/2014/main" id="{49C43545-9584-BC62-7599-33A5323E6569}"/>
              </a:ext>
              <a:ext uri="{C183D7F6-B498-43B3-948B-1728B52AA6E4}">
                <adec:decorative xmlns:adec="http://schemas.microsoft.com/office/drawing/2017/decorative" val="1"/>
              </a:ext>
            </a:extLst>
          </p:cNvPr>
          <p:cNvSpPr/>
          <p:nvPr/>
        </p:nvSpPr>
        <p:spPr>
          <a:xfrm>
            <a:off x="2071868" y="4462576"/>
            <a:ext cx="2125338" cy="1714388"/>
          </a:xfrm>
          <a:prstGeom prst="wedgeRectCallout">
            <a:avLst>
              <a:gd name="adj1" fmla="val 207337"/>
              <a:gd name="adj2" fmla="val -31317"/>
            </a:avLst>
          </a:prstGeom>
        </p:spPr>
        <p:style>
          <a:lnRef idx="2">
            <a:schemeClr val="accent4">
              <a:shade val="15000"/>
            </a:schemeClr>
          </a:lnRef>
          <a:fillRef idx="1">
            <a:schemeClr val="accent4"/>
          </a:fillRef>
          <a:effectRef idx="0">
            <a:schemeClr val="accent4"/>
          </a:effectRef>
          <a:fontRef idx="minor">
            <a:schemeClr val="lt1"/>
          </a:fontRef>
        </p:style>
        <p:txBody>
          <a:bodyPr rtlCol="0" anchor="ctr"/>
          <a:lstStyle/>
          <a:p>
            <a:pPr algn="ctr"/>
            <a:endParaRPr lang="en-US" dirty="0"/>
          </a:p>
        </p:txBody>
      </p:sp>
      <p:pic>
        <p:nvPicPr>
          <p:cNvPr id="13" name="Picture 2" descr="Finger Point Logo Images – Browse 33,078 Stock Photos ...">
            <a:extLst>
              <a:ext uri="{FF2B5EF4-FFF2-40B4-BE49-F238E27FC236}">
                <a16:creationId xmlns:a16="http://schemas.microsoft.com/office/drawing/2014/main" id="{05594ABC-D082-4E61-E4FD-8741432DA8B3}"/>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r="50000"/>
          <a:stretch/>
        </p:blipFill>
        <p:spPr bwMode="auto">
          <a:xfrm>
            <a:off x="2558004" y="4711487"/>
            <a:ext cx="1200713" cy="13854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79621550"/>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D39513-06C0-1B16-51B1-01C2A7C8DA6F}"/>
              </a:ext>
            </a:extLst>
          </p:cNvPr>
          <p:cNvSpPr>
            <a:spLocks noGrp="1"/>
          </p:cNvSpPr>
          <p:nvPr>
            <p:ph type="title"/>
          </p:nvPr>
        </p:nvSpPr>
        <p:spPr/>
        <p:txBody>
          <a:bodyPr/>
          <a:lstStyle/>
          <a:p>
            <a:r>
              <a:rPr lang="en-US" dirty="0"/>
              <a:t>Drilldown Details</a:t>
            </a:r>
          </a:p>
        </p:txBody>
      </p:sp>
      <p:sp>
        <p:nvSpPr>
          <p:cNvPr id="4" name="Slide Number Placeholder 3">
            <a:extLst>
              <a:ext uri="{FF2B5EF4-FFF2-40B4-BE49-F238E27FC236}">
                <a16:creationId xmlns:a16="http://schemas.microsoft.com/office/drawing/2014/main" id="{A13F1346-999D-6C6D-EB06-5F28D9542EB3}"/>
              </a:ext>
            </a:extLst>
          </p:cNvPr>
          <p:cNvSpPr>
            <a:spLocks noGrp="1"/>
          </p:cNvSpPr>
          <p:nvPr>
            <p:ph type="sldNum" sz="quarter" idx="12"/>
          </p:nvPr>
        </p:nvSpPr>
        <p:spPr/>
        <p:txBody>
          <a:bodyPr/>
          <a:lstStyle/>
          <a:p>
            <a:fld id="{D74DC2E0-E28C-44A5-89B3-2B91385C7BB1}" type="slidenum">
              <a:rPr lang="en-US" smtClean="0"/>
              <a:t>43</a:t>
            </a:fld>
            <a:endParaRPr lang="en-US" dirty="0"/>
          </a:p>
        </p:txBody>
      </p:sp>
      <p:sp>
        <p:nvSpPr>
          <p:cNvPr id="5" name="Content Placeholder 2">
            <a:extLst>
              <a:ext uri="{FF2B5EF4-FFF2-40B4-BE49-F238E27FC236}">
                <a16:creationId xmlns:a16="http://schemas.microsoft.com/office/drawing/2014/main" id="{72E28329-B720-F2E6-D4C8-872629CDA8FC}"/>
              </a:ext>
            </a:extLst>
          </p:cNvPr>
          <p:cNvSpPr txBox="1">
            <a:spLocks noGrp="1"/>
          </p:cNvSpPr>
          <p:nvPr>
            <p:ph idx="1"/>
          </p:nvPr>
        </p:nvSpPr>
        <p:spPr>
          <a:xfrm>
            <a:off x="1235730" y="1099488"/>
            <a:ext cx="10118070" cy="5077475"/>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1" indent="0">
              <a:buNone/>
            </a:pPr>
            <a:r>
              <a:rPr lang="en-US" dirty="0"/>
              <a:t>Drill into the document to see the details.  </a:t>
            </a:r>
          </a:p>
          <a:p>
            <a:pPr marL="457200" lvl="1" indent="0">
              <a:buNone/>
            </a:pPr>
            <a:endParaRPr lang="en-US" dirty="0"/>
          </a:p>
          <a:p>
            <a:pPr marL="457200" lvl="1" indent="0">
              <a:buNone/>
            </a:pPr>
            <a:endParaRPr lang="en-US" dirty="0"/>
          </a:p>
        </p:txBody>
      </p:sp>
      <p:grpSp>
        <p:nvGrpSpPr>
          <p:cNvPr id="7" name="Group 6" descr="Screenshot of Documents Detail display">
            <a:extLst>
              <a:ext uri="{FF2B5EF4-FFF2-40B4-BE49-F238E27FC236}">
                <a16:creationId xmlns:a16="http://schemas.microsoft.com/office/drawing/2014/main" id="{59211685-D256-B5FB-4E07-B3FF9A906B01}"/>
              </a:ext>
            </a:extLst>
          </p:cNvPr>
          <p:cNvGrpSpPr/>
          <p:nvPr/>
        </p:nvGrpSpPr>
        <p:grpSpPr>
          <a:xfrm>
            <a:off x="1036965" y="1553805"/>
            <a:ext cx="10118070" cy="4458566"/>
            <a:chOff x="1235730" y="1618588"/>
            <a:chExt cx="10118070" cy="4458566"/>
          </a:xfrm>
        </p:grpSpPr>
        <p:pic>
          <p:nvPicPr>
            <p:cNvPr id="6" name="Picture 5">
              <a:extLst>
                <a:ext uri="{FF2B5EF4-FFF2-40B4-BE49-F238E27FC236}">
                  <a16:creationId xmlns:a16="http://schemas.microsoft.com/office/drawing/2014/main" id="{6DE0EB53-B614-DF06-BD87-B64A65D03751}"/>
                </a:ext>
              </a:extLst>
            </p:cNvPr>
            <p:cNvPicPr>
              <a:picLocks noChangeAspect="1"/>
            </p:cNvPicPr>
            <p:nvPr/>
          </p:nvPicPr>
          <p:blipFill>
            <a:blip r:embed="rId3"/>
            <a:stretch>
              <a:fillRect/>
            </a:stretch>
          </p:blipFill>
          <p:spPr>
            <a:xfrm>
              <a:off x="1235730" y="1618588"/>
              <a:ext cx="10118070" cy="4458566"/>
            </a:xfrm>
            <a:prstGeom prst="rect">
              <a:avLst/>
            </a:prstGeom>
            <a:ln>
              <a:solidFill>
                <a:schemeClr val="accent1"/>
              </a:solidFill>
            </a:ln>
          </p:spPr>
        </p:pic>
        <p:sp>
          <p:nvSpPr>
            <p:cNvPr id="3" name="Rectangle 2">
              <a:extLst>
                <a:ext uri="{FF2B5EF4-FFF2-40B4-BE49-F238E27FC236}">
                  <a16:creationId xmlns:a16="http://schemas.microsoft.com/office/drawing/2014/main" id="{91C0D726-09B9-DDBC-9A13-97AF53A6B4FA}"/>
                </a:ext>
              </a:extLst>
            </p:cNvPr>
            <p:cNvSpPr/>
            <p:nvPr/>
          </p:nvSpPr>
          <p:spPr>
            <a:xfrm>
              <a:off x="1235730" y="2327564"/>
              <a:ext cx="10118070" cy="3728852"/>
            </a:xfrm>
            <a:prstGeom prst="rect">
              <a:avLst/>
            </a:prstGeom>
            <a:noFill/>
            <a:ln w="28575">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Tree>
    <p:extLst>
      <p:ext uri="{BB962C8B-B14F-4D97-AF65-F5344CB8AC3E}">
        <p14:creationId xmlns:p14="http://schemas.microsoft.com/office/powerpoint/2010/main" val="2031749112"/>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D39513-06C0-1B16-51B1-01C2A7C8DA6F}"/>
              </a:ext>
            </a:extLst>
          </p:cNvPr>
          <p:cNvSpPr>
            <a:spLocks noGrp="1"/>
          </p:cNvSpPr>
          <p:nvPr>
            <p:ph type="title"/>
          </p:nvPr>
        </p:nvSpPr>
        <p:spPr/>
        <p:txBody>
          <a:bodyPr/>
          <a:lstStyle/>
          <a:p>
            <a:r>
              <a:rPr lang="en-US" dirty="0"/>
              <a:t>Export</a:t>
            </a:r>
          </a:p>
        </p:txBody>
      </p:sp>
      <p:sp>
        <p:nvSpPr>
          <p:cNvPr id="4" name="Slide Number Placeholder 3">
            <a:extLst>
              <a:ext uri="{FF2B5EF4-FFF2-40B4-BE49-F238E27FC236}">
                <a16:creationId xmlns:a16="http://schemas.microsoft.com/office/drawing/2014/main" id="{A13F1346-999D-6C6D-EB06-5F28D9542EB3}"/>
              </a:ext>
            </a:extLst>
          </p:cNvPr>
          <p:cNvSpPr>
            <a:spLocks noGrp="1"/>
          </p:cNvSpPr>
          <p:nvPr>
            <p:ph type="sldNum" sz="quarter" idx="12"/>
          </p:nvPr>
        </p:nvSpPr>
        <p:spPr/>
        <p:txBody>
          <a:bodyPr/>
          <a:lstStyle/>
          <a:p>
            <a:fld id="{D74DC2E0-E28C-44A5-89B3-2B91385C7BB1}" type="slidenum">
              <a:rPr lang="en-US" smtClean="0"/>
              <a:t>44</a:t>
            </a:fld>
            <a:endParaRPr lang="en-US" dirty="0"/>
          </a:p>
        </p:txBody>
      </p:sp>
      <p:sp>
        <p:nvSpPr>
          <p:cNvPr id="5" name="Content Placeholder 2">
            <a:extLst>
              <a:ext uri="{FF2B5EF4-FFF2-40B4-BE49-F238E27FC236}">
                <a16:creationId xmlns:a16="http://schemas.microsoft.com/office/drawing/2014/main" id="{72E28329-B720-F2E6-D4C8-872629CDA8FC}"/>
              </a:ext>
            </a:extLst>
          </p:cNvPr>
          <p:cNvSpPr txBox="1">
            <a:spLocks noGrp="1"/>
          </p:cNvSpPr>
          <p:nvPr>
            <p:ph idx="1"/>
          </p:nvPr>
        </p:nvSpPr>
        <p:spPr>
          <a:xfrm>
            <a:off x="1235730" y="1099488"/>
            <a:ext cx="10118070" cy="5077475"/>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1" indent="0">
              <a:buNone/>
            </a:pPr>
            <a:r>
              <a:rPr lang="en-US" sz="2800" dirty="0"/>
              <a:t>Export the list to EXCEL or PDF for review.</a:t>
            </a:r>
          </a:p>
          <a:p>
            <a:pPr marL="0" lvl="1" indent="0">
              <a:buNone/>
            </a:pPr>
            <a:endParaRPr lang="en-US" dirty="0"/>
          </a:p>
          <a:p>
            <a:pPr marL="0" lvl="1" indent="0">
              <a:buNone/>
            </a:pPr>
            <a:r>
              <a:rPr lang="en-US" dirty="0"/>
              <a:t>  </a:t>
            </a:r>
          </a:p>
          <a:p>
            <a:pPr marL="457200" lvl="1" indent="0">
              <a:buNone/>
            </a:pPr>
            <a:endParaRPr lang="en-US" dirty="0"/>
          </a:p>
          <a:p>
            <a:pPr marL="457200" lvl="1" indent="0">
              <a:buNone/>
            </a:pPr>
            <a:endParaRPr lang="en-US" dirty="0"/>
          </a:p>
        </p:txBody>
      </p:sp>
      <p:pic>
        <p:nvPicPr>
          <p:cNvPr id="10" name="Picture 9">
            <a:extLst>
              <a:ext uri="{FF2B5EF4-FFF2-40B4-BE49-F238E27FC236}">
                <a16:creationId xmlns:a16="http://schemas.microsoft.com/office/drawing/2014/main" id="{97D5C7F8-470E-001E-7CA2-79EDF7D605AA}"/>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767799" y="2194880"/>
            <a:ext cx="11053931" cy="2468239"/>
          </a:xfrm>
          <a:prstGeom prst="rect">
            <a:avLst/>
          </a:prstGeom>
          <a:ln>
            <a:solidFill>
              <a:schemeClr val="accent1"/>
            </a:solidFill>
          </a:ln>
        </p:spPr>
      </p:pic>
    </p:spTree>
    <p:extLst>
      <p:ext uri="{BB962C8B-B14F-4D97-AF65-F5344CB8AC3E}">
        <p14:creationId xmlns:p14="http://schemas.microsoft.com/office/powerpoint/2010/main" val="2695186467"/>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D39513-06C0-1B16-51B1-01C2A7C8DA6F}"/>
              </a:ext>
            </a:extLst>
          </p:cNvPr>
          <p:cNvSpPr>
            <a:spLocks noGrp="1"/>
          </p:cNvSpPr>
          <p:nvPr>
            <p:ph type="title"/>
          </p:nvPr>
        </p:nvSpPr>
        <p:spPr/>
        <p:txBody>
          <a:bodyPr/>
          <a:lstStyle/>
          <a:p>
            <a:r>
              <a:rPr lang="en-US" dirty="0"/>
              <a:t>Change</a:t>
            </a:r>
          </a:p>
        </p:txBody>
      </p:sp>
      <p:sp>
        <p:nvSpPr>
          <p:cNvPr id="4" name="Slide Number Placeholder 3">
            <a:extLst>
              <a:ext uri="{FF2B5EF4-FFF2-40B4-BE49-F238E27FC236}">
                <a16:creationId xmlns:a16="http://schemas.microsoft.com/office/drawing/2014/main" id="{A13F1346-999D-6C6D-EB06-5F28D9542EB3}"/>
              </a:ext>
            </a:extLst>
          </p:cNvPr>
          <p:cNvSpPr>
            <a:spLocks noGrp="1"/>
          </p:cNvSpPr>
          <p:nvPr>
            <p:ph type="sldNum" sz="quarter" idx="12"/>
          </p:nvPr>
        </p:nvSpPr>
        <p:spPr/>
        <p:txBody>
          <a:bodyPr/>
          <a:lstStyle/>
          <a:p>
            <a:fld id="{D74DC2E0-E28C-44A5-89B3-2B91385C7BB1}" type="slidenum">
              <a:rPr lang="en-US" smtClean="0"/>
              <a:t>45</a:t>
            </a:fld>
            <a:endParaRPr lang="en-US" dirty="0"/>
          </a:p>
        </p:txBody>
      </p:sp>
      <p:sp>
        <p:nvSpPr>
          <p:cNvPr id="5" name="Content Placeholder 2">
            <a:extLst>
              <a:ext uri="{FF2B5EF4-FFF2-40B4-BE49-F238E27FC236}">
                <a16:creationId xmlns:a16="http://schemas.microsoft.com/office/drawing/2014/main" id="{72E28329-B720-F2E6-D4C8-872629CDA8FC}"/>
              </a:ext>
            </a:extLst>
          </p:cNvPr>
          <p:cNvSpPr txBox="1">
            <a:spLocks noGrp="1"/>
          </p:cNvSpPr>
          <p:nvPr>
            <p:ph idx="1"/>
          </p:nvPr>
        </p:nvSpPr>
        <p:spPr>
          <a:xfrm>
            <a:off x="1235729" y="1099488"/>
            <a:ext cx="10568343" cy="5077475"/>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42900" lvl="1" indent="-342900"/>
            <a:r>
              <a:rPr lang="en-US" dirty="0"/>
              <a:t>Display list &gt; hyperlink into the document &gt; </a:t>
            </a:r>
          </a:p>
          <a:p>
            <a:pPr marL="342900" lvl="1" indent="-342900"/>
            <a:r>
              <a:rPr lang="en-US" dirty="0"/>
              <a:t>Get into Change Mode and change just like normal.  </a:t>
            </a:r>
          </a:p>
          <a:p>
            <a:pPr marL="0" lvl="1" indent="0">
              <a:buNone/>
            </a:pPr>
            <a:endParaRPr lang="en-US" dirty="0"/>
          </a:p>
          <a:p>
            <a:pPr marL="0" lvl="1" indent="0">
              <a:buNone/>
            </a:pPr>
            <a:r>
              <a:rPr lang="en-US" dirty="0"/>
              <a:t>Example (PO):</a:t>
            </a:r>
          </a:p>
          <a:p>
            <a:pPr marL="0" lvl="1" indent="0">
              <a:buNone/>
            </a:pPr>
            <a:endParaRPr lang="en-US" dirty="0"/>
          </a:p>
          <a:p>
            <a:pPr marL="0" lvl="1" indent="0">
              <a:buNone/>
            </a:pPr>
            <a:endParaRPr lang="en-US" dirty="0"/>
          </a:p>
          <a:p>
            <a:pPr marL="457200" lvl="1" indent="0">
              <a:buNone/>
            </a:pPr>
            <a:endParaRPr lang="en-US" dirty="0"/>
          </a:p>
          <a:p>
            <a:pPr marL="457200" lvl="1" indent="0">
              <a:buNone/>
            </a:pPr>
            <a:endParaRPr lang="en-US" dirty="0"/>
          </a:p>
          <a:p>
            <a:pPr marL="457200" lvl="1" indent="0">
              <a:buNone/>
            </a:pPr>
            <a:endParaRPr lang="en-US" dirty="0"/>
          </a:p>
        </p:txBody>
      </p:sp>
      <p:pic>
        <p:nvPicPr>
          <p:cNvPr id="8" name="Picture 7">
            <a:extLst>
              <a:ext uri="{FF2B5EF4-FFF2-40B4-BE49-F238E27FC236}">
                <a16:creationId xmlns:a16="http://schemas.microsoft.com/office/drawing/2014/main" id="{1D15CBC1-696A-AFA5-7C67-05A9F5738ADD}"/>
              </a:ext>
              <a:ext uri="{C183D7F6-B498-43B3-948B-1728B52AA6E4}">
                <adec:decorative xmlns:adec="http://schemas.microsoft.com/office/drawing/2017/decorative" val="1"/>
              </a:ext>
            </a:extLst>
          </p:cNvPr>
          <p:cNvPicPr>
            <a:picLocks noChangeAspect="1"/>
          </p:cNvPicPr>
          <p:nvPr/>
        </p:nvPicPr>
        <p:blipFill rotWithShape="1">
          <a:blip r:embed="rId3"/>
          <a:srcRect r="38779" b="23424"/>
          <a:stretch/>
        </p:blipFill>
        <p:spPr>
          <a:xfrm>
            <a:off x="3154170" y="2101542"/>
            <a:ext cx="5883659" cy="3747824"/>
          </a:xfrm>
          <a:prstGeom prst="rect">
            <a:avLst/>
          </a:prstGeom>
          <a:ln>
            <a:solidFill>
              <a:schemeClr val="accent5">
                <a:lumMod val="75000"/>
              </a:schemeClr>
            </a:solidFill>
          </a:ln>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2290967375"/>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D39513-06C0-1B16-51B1-01C2A7C8DA6F}"/>
              </a:ext>
            </a:extLst>
          </p:cNvPr>
          <p:cNvSpPr>
            <a:spLocks noGrp="1"/>
          </p:cNvSpPr>
          <p:nvPr>
            <p:ph type="title"/>
          </p:nvPr>
        </p:nvSpPr>
        <p:spPr/>
        <p:txBody>
          <a:bodyPr/>
          <a:lstStyle/>
          <a:p>
            <a:r>
              <a:rPr lang="en-US" dirty="0"/>
              <a:t>Delete</a:t>
            </a:r>
          </a:p>
        </p:txBody>
      </p:sp>
      <p:sp>
        <p:nvSpPr>
          <p:cNvPr id="4" name="Slide Number Placeholder 3">
            <a:extLst>
              <a:ext uri="{FF2B5EF4-FFF2-40B4-BE49-F238E27FC236}">
                <a16:creationId xmlns:a16="http://schemas.microsoft.com/office/drawing/2014/main" id="{A13F1346-999D-6C6D-EB06-5F28D9542EB3}"/>
              </a:ext>
            </a:extLst>
          </p:cNvPr>
          <p:cNvSpPr>
            <a:spLocks noGrp="1"/>
          </p:cNvSpPr>
          <p:nvPr>
            <p:ph type="sldNum" sz="quarter" idx="12"/>
          </p:nvPr>
        </p:nvSpPr>
        <p:spPr/>
        <p:txBody>
          <a:bodyPr/>
          <a:lstStyle/>
          <a:p>
            <a:fld id="{D74DC2E0-E28C-44A5-89B3-2B91385C7BB1}" type="slidenum">
              <a:rPr lang="en-US" smtClean="0"/>
              <a:t>46</a:t>
            </a:fld>
            <a:endParaRPr lang="en-US" dirty="0"/>
          </a:p>
        </p:txBody>
      </p:sp>
      <p:sp>
        <p:nvSpPr>
          <p:cNvPr id="5" name="Content Placeholder 2">
            <a:extLst>
              <a:ext uri="{FF2B5EF4-FFF2-40B4-BE49-F238E27FC236}">
                <a16:creationId xmlns:a16="http://schemas.microsoft.com/office/drawing/2014/main" id="{72E28329-B720-F2E6-D4C8-872629CDA8FC}"/>
              </a:ext>
            </a:extLst>
          </p:cNvPr>
          <p:cNvSpPr txBox="1">
            <a:spLocks noGrp="1"/>
          </p:cNvSpPr>
          <p:nvPr>
            <p:ph idx="1"/>
          </p:nvPr>
        </p:nvSpPr>
        <p:spPr>
          <a:xfrm>
            <a:off x="1235730" y="1099488"/>
            <a:ext cx="10118070" cy="5077475"/>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42900" lvl="1" indent="-342900"/>
            <a:r>
              <a:rPr lang="en-US" dirty="0"/>
              <a:t>Display list &gt; hyperlink into the document &gt; </a:t>
            </a:r>
          </a:p>
          <a:p>
            <a:pPr marL="342900" lvl="1" indent="-342900"/>
            <a:r>
              <a:rPr lang="en-US" dirty="0"/>
              <a:t>Get into Change Mode and delete like normal, if applicable</a:t>
            </a:r>
          </a:p>
          <a:p>
            <a:pPr marL="457200" lvl="1" indent="0">
              <a:buNone/>
            </a:pPr>
            <a:endParaRPr lang="en-US" dirty="0"/>
          </a:p>
          <a:p>
            <a:pPr marL="457200" lvl="1" indent="0">
              <a:buNone/>
            </a:pPr>
            <a:endParaRPr lang="en-US" dirty="0"/>
          </a:p>
          <a:p>
            <a:pPr marL="457200" lvl="1" indent="0">
              <a:buNone/>
            </a:pPr>
            <a:endParaRPr lang="en-US" dirty="0"/>
          </a:p>
        </p:txBody>
      </p:sp>
      <p:pic>
        <p:nvPicPr>
          <p:cNvPr id="8" name="Picture 7">
            <a:extLst>
              <a:ext uri="{FF2B5EF4-FFF2-40B4-BE49-F238E27FC236}">
                <a16:creationId xmlns:a16="http://schemas.microsoft.com/office/drawing/2014/main" id="{942536DA-DA0A-5D19-3E26-36770E792C5C}"/>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2443431" y="1903102"/>
            <a:ext cx="6421220" cy="4114437"/>
          </a:xfrm>
          <a:prstGeom prst="rect">
            <a:avLst/>
          </a:prstGeom>
          <a:ln>
            <a:solidFill>
              <a:schemeClr val="accent5">
                <a:lumMod val="75000"/>
              </a:schemeClr>
            </a:solidFill>
          </a:ln>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3281592124"/>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D39513-06C0-1B16-51B1-01C2A7C8DA6F}"/>
              </a:ext>
            </a:extLst>
          </p:cNvPr>
          <p:cNvSpPr>
            <a:spLocks noGrp="1"/>
          </p:cNvSpPr>
          <p:nvPr>
            <p:ph type="title"/>
          </p:nvPr>
        </p:nvSpPr>
        <p:spPr/>
        <p:txBody>
          <a:bodyPr/>
          <a:lstStyle/>
          <a:p>
            <a:r>
              <a:rPr lang="en-US" dirty="0"/>
              <a:t>Approve</a:t>
            </a:r>
          </a:p>
        </p:txBody>
      </p:sp>
      <p:sp>
        <p:nvSpPr>
          <p:cNvPr id="4" name="Slide Number Placeholder 3">
            <a:extLst>
              <a:ext uri="{FF2B5EF4-FFF2-40B4-BE49-F238E27FC236}">
                <a16:creationId xmlns:a16="http://schemas.microsoft.com/office/drawing/2014/main" id="{A13F1346-999D-6C6D-EB06-5F28D9542EB3}"/>
              </a:ext>
            </a:extLst>
          </p:cNvPr>
          <p:cNvSpPr>
            <a:spLocks noGrp="1"/>
          </p:cNvSpPr>
          <p:nvPr>
            <p:ph type="sldNum" sz="quarter" idx="12"/>
          </p:nvPr>
        </p:nvSpPr>
        <p:spPr/>
        <p:txBody>
          <a:bodyPr/>
          <a:lstStyle/>
          <a:p>
            <a:fld id="{D74DC2E0-E28C-44A5-89B3-2B91385C7BB1}" type="slidenum">
              <a:rPr lang="en-US" smtClean="0"/>
              <a:t>47</a:t>
            </a:fld>
            <a:endParaRPr lang="en-US" dirty="0"/>
          </a:p>
        </p:txBody>
      </p:sp>
      <p:sp>
        <p:nvSpPr>
          <p:cNvPr id="5" name="Content Placeholder 2">
            <a:extLst>
              <a:ext uri="{FF2B5EF4-FFF2-40B4-BE49-F238E27FC236}">
                <a16:creationId xmlns:a16="http://schemas.microsoft.com/office/drawing/2014/main" id="{72E28329-B720-F2E6-D4C8-872629CDA8FC}"/>
              </a:ext>
            </a:extLst>
          </p:cNvPr>
          <p:cNvSpPr txBox="1">
            <a:spLocks noGrp="1"/>
          </p:cNvSpPr>
          <p:nvPr>
            <p:ph idx="1"/>
          </p:nvPr>
        </p:nvSpPr>
        <p:spPr>
          <a:xfrm>
            <a:off x="1235730" y="1099488"/>
            <a:ext cx="10118070" cy="5077475"/>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42900" lvl="1" indent="-342900"/>
            <a:r>
              <a:rPr lang="en-US" dirty="0"/>
              <a:t>Display list &gt; hyperlink into the document &gt; </a:t>
            </a:r>
          </a:p>
          <a:p>
            <a:pPr marL="342900" lvl="1" indent="-342900"/>
            <a:r>
              <a:rPr lang="en-US" dirty="0"/>
              <a:t>Get into Change Mode and Post like normal, if applicable</a:t>
            </a:r>
          </a:p>
          <a:p>
            <a:pPr marL="457200" lvl="1" indent="0">
              <a:buNone/>
            </a:pPr>
            <a:endParaRPr lang="en-US" dirty="0"/>
          </a:p>
          <a:p>
            <a:pPr marL="457200" lvl="1" indent="0">
              <a:buNone/>
            </a:pPr>
            <a:endParaRPr lang="en-US" dirty="0"/>
          </a:p>
        </p:txBody>
      </p:sp>
      <p:pic>
        <p:nvPicPr>
          <p:cNvPr id="8" name="Picture 7">
            <a:extLst>
              <a:ext uri="{FF2B5EF4-FFF2-40B4-BE49-F238E27FC236}">
                <a16:creationId xmlns:a16="http://schemas.microsoft.com/office/drawing/2014/main" id="{4CC3ED73-BC8F-0140-F61A-BA070A711597}"/>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2489761" y="2132807"/>
            <a:ext cx="5319080" cy="4133850"/>
          </a:xfrm>
          <a:prstGeom prst="rect">
            <a:avLst/>
          </a:prstGeom>
          <a:ln>
            <a:solidFill>
              <a:schemeClr val="accent5">
                <a:lumMod val="75000"/>
              </a:schemeClr>
            </a:solidFill>
          </a:ln>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3077189283"/>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D39513-06C0-1B16-51B1-01C2A7C8DA6F}"/>
              </a:ext>
            </a:extLst>
          </p:cNvPr>
          <p:cNvSpPr>
            <a:spLocks noGrp="1"/>
          </p:cNvSpPr>
          <p:nvPr>
            <p:ph type="title"/>
          </p:nvPr>
        </p:nvSpPr>
        <p:spPr/>
        <p:txBody>
          <a:bodyPr>
            <a:normAutofit/>
          </a:bodyPr>
          <a:lstStyle/>
          <a:p>
            <a:r>
              <a:rPr lang="en-US" dirty="0"/>
              <a:t>Mass Change, Approve, or Delete</a:t>
            </a:r>
          </a:p>
        </p:txBody>
      </p:sp>
      <p:pic>
        <p:nvPicPr>
          <p:cNvPr id="1026" name="Picture 2">
            <a:extLst>
              <a:ext uri="{FF2B5EF4-FFF2-40B4-BE49-F238E27FC236}">
                <a16:creationId xmlns:a16="http://schemas.microsoft.com/office/drawing/2014/main" id="{EA8F9908-25BF-272F-7FFA-172141023D7B}"/>
              </a:ext>
              <a:ext uri="{C183D7F6-B498-43B3-948B-1728B52AA6E4}">
                <adec:decorative xmlns:adec="http://schemas.microsoft.com/office/drawing/2017/decorative" val="1"/>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b="13119"/>
          <a:stretch/>
        </p:blipFill>
        <p:spPr bwMode="auto">
          <a:xfrm rot="20305109">
            <a:off x="7530066" y="1609935"/>
            <a:ext cx="3163074" cy="2033594"/>
          </a:xfrm>
          <a:prstGeom prst="rect">
            <a:avLst/>
          </a:prstGeom>
          <a:noFill/>
          <a:extLst>
            <a:ext uri="{909E8E84-426E-40DD-AFC4-6F175D3DCCD1}">
              <a14:hiddenFill xmlns:a14="http://schemas.microsoft.com/office/drawing/2010/main">
                <a:solidFill>
                  <a:srgbClr val="FFFFFF"/>
                </a:solidFill>
              </a14:hiddenFill>
            </a:ext>
          </a:extLst>
        </p:spPr>
      </p:pic>
      <p:sp>
        <p:nvSpPr>
          <p:cNvPr id="5" name="Content Placeholder 2">
            <a:extLst>
              <a:ext uri="{FF2B5EF4-FFF2-40B4-BE49-F238E27FC236}">
                <a16:creationId xmlns:a16="http://schemas.microsoft.com/office/drawing/2014/main" id="{38055BDB-4C02-95E2-977D-DC7EAE2F9ADC}"/>
              </a:ext>
              <a:ext uri="{C183D7F6-B498-43B3-948B-1728B52AA6E4}">
                <adec:decorative xmlns:adec="http://schemas.microsoft.com/office/drawing/2017/decorative" val="1"/>
              </a:ext>
            </a:extLst>
          </p:cNvPr>
          <p:cNvSpPr txBox="1">
            <a:spLocks noGrp="1"/>
          </p:cNvSpPr>
          <p:nvPr>
            <p:ph idx="1"/>
          </p:nvPr>
        </p:nvSpPr>
        <p:spPr>
          <a:xfrm>
            <a:off x="670560" y="1304987"/>
            <a:ext cx="11521440" cy="5051363"/>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57200" lvl="1" indent="0">
              <a:buNone/>
            </a:pPr>
            <a:r>
              <a:rPr lang="en-US" sz="3200" dirty="0"/>
              <a:t>More than one document at a time!  </a:t>
            </a:r>
          </a:p>
          <a:p>
            <a:pPr lvl="2"/>
            <a:r>
              <a:rPr lang="en-US" sz="2800" dirty="0">
                <a:highlight>
                  <a:srgbClr val="FFFF00"/>
                </a:highlight>
              </a:rPr>
              <a:t>Mass Change </a:t>
            </a:r>
          </a:p>
          <a:p>
            <a:pPr lvl="2"/>
            <a:r>
              <a:rPr lang="en-US" sz="2800" dirty="0">
                <a:highlight>
                  <a:srgbClr val="FFFF00"/>
                </a:highlight>
              </a:rPr>
              <a:t>Mass Approve</a:t>
            </a:r>
          </a:p>
          <a:p>
            <a:pPr lvl="2"/>
            <a:r>
              <a:rPr lang="en-US" sz="2800" dirty="0">
                <a:highlight>
                  <a:srgbClr val="FFFF00"/>
                </a:highlight>
              </a:rPr>
              <a:t>Mass Delete</a:t>
            </a:r>
          </a:p>
          <a:p>
            <a:pPr marL="457200" lvl="1" indent="0">
              <a:buNone/>
            </a:pPr>
            <a:endParaRPr lang="en-US" sz="2800" dirty="0"/>
          </a:p>
          <a:p>
            <a:pPr marL="457200" lvl="1" indent="0">
              <a:buNone/>
            </a:pPr>
            <a:r>
              <a:rPr lang="en-US" sz="2800" b="1" dirty="0"/>
              <a:t>Risk</a:t>
            </a:r>
            <a:r>
              <a:rPr lang="en-US" sz="2800" dirty="0"/>
              <a:t> – may impact documents that you didn’t intend to.  </a:t>
            </a:r>
          </a:p>
          <a:p>
            <a:pPr marL="457200" lvl="1" indent="0">
              <a:buNone/>
            </a:pPr>
            <a:r>
              <a:rPr lang="en-US" sz="2800" dirty="0"/>
              <a:t>Therefore, we are limiting the ability to do this.  </a:t>
            </a:r>
          </a:p>
          <a:p>
            <a:pPr marL="457200" lvl="1" indent="0">
              <a:buNone/>
            </a:pPr>
            <a:r>
              <a:rPr lang="en-US" sz="2800" dirty="0">
                <a:highlight>
                  <a:srgbClr val="FFFF00"/>
                </a:highlight>
              </a:rPr>
              <a:t>NEW SECURITY will be needed!</a:t>
            </a:r>
            <a:r>
              <a:rPr lang="en-US" sz="2800" dirty="0"/>
              <a:t>  </a:t>
            </a:r>
          </a:p>
          <a:p>
            <a:pPr marL="457200" lvl="1" indent="0">
              <a:buNone/>
            </a:pPr>
            <a:r>
              <a:rPr lang="en-US" sz="2800" dirty="0"/>
              <a:t>	</a:t>
            </a:r>
          </a:p>
          <a:p>
            <a:pPr marL="457200" lvl="1" indent="0">
              <a:buNone/>
            </a:pPr>
            <a:r>
              <a:rPr lang="en-US" sz="2800" dirty="0"/>
              <a:t>Maybe only 1 or 2 people at each agency to receive this new role.  </a:t>
            </a:r>
          </a:p>
          <a:p>
            <a:pPr marL="0" lvl="1" indent="0">
              <a:buNone/>
            </a:pPr>
            <a:endParaRPr lang="en-US" sz="2800" dirty="0"/>
          </a:p>
          <a:p>
            <a:pPr marL="0" lvl="1" indent="0">
              <a:lnSpc>
                <a:spcPct val="100000"/>
              </a:lnSpc>
              <a:buFont typeface="Arial" panose="020B0604020202020204" pitchFamily="34" charset="0"/>
              <a:buNone/>
            </a:pPr>
            <a:endParaRPr lang="en-US" sz="3100" dirty="0"/>
          </a:p>
          <a:p>
            <a:pPr lvl="1"/>
            <a:endParaRPr lang="en-US" dirty="0"/>
          </a:p>
        </p:txBody>
      </p:sp>
      <p:sp>
        <p:nvSpPr>
          <p:cNvPr id="4" name="Slide Number Placeholder 3">
            <a:extLst>
              <a:ext uri="{FF2B5EF4-FFF2-40B4-BE49-F238E27FC236}">
                <a16:creationId xmlns:a16="http://schemas.microsoft.com/office/drawing/2014/main" id="{A13F1346-999D-6C6D-EB06-5F28D9542EB3}"/>
              </a:ext>
            </a:extLst>
          </p:cNvPr>
          <p:cNvSpPr>
            <a:spLocks noGrp="1"/>
          </p:cNvSpPr>
          <p:nvPr>
            <p:ph type="sldNum" sz="quarter" idx="12"/>
          </p:nvPr>
        </p:nvSpPr>
        <p:spPr/>
        <p:txBody>
          <a:bodyPr/>
          <a:lstStyle/>
          <a:p>
            <a:fld id="{D74DC2E0-E28C-44A5-89B3-2B91385C7BB1}" type="slidenum">
              <a:rPr lang="en-US" smtClean="0"/>
              <a:t>48</a:t>
            </a:fld>
            <a:endParaRPr lang="en-US" dirty="0"/>
          </a:p>
        </p:txBody>
      </p:sp>
    </p:spTree>
    <p:extLst>
      <p:ext uri="{BB962C8B-B14F-4D97-AF65-F5344CB8AC3E}">
        <p14:creationId xmlns:p14="http://schemas.microsoft.com/office/powerpoint/2010/main" val="984957788"/>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D39513-06C0-1B16-51B1-01C2A7C8DA6F}"/>
              </a:ext>
            </a:extLst>
          </p:cNvPr>
          <p:cNvSpPr>
            <a:spLocks noGrp="1"/>
          </p:cNvSpPr>
          <p:nvPr>
            <p:ph type="title"/>
          </p:nvPr>
        </p:nvSpPr>
        <p:spPr/>
        <p:txBody>
          <a:bodyPr>
            <a:normAutofit/>
          </a:bodyPr>
          <a:lstStyle/>
          <a:p>
            <a:r>
              <a:rPr lang="en-US" dirty="0"/>
              <a:t>Mass Change</a:t>
            </a:r>
          </a:p>
        </p:txBody>
      </p:sp>
      <p:sp>
        <p:nvSpPr>
          <p:cNvPr id="4" name="Slide Number Placeholder 3">
            <a:extLst>
              <a:ext uri="{FF2B5EF4-FFF2-40B4-BE49-F238E27FC236}">
                <a16:creationId xmlns:a16="http://schemas.microsoft.com/office/drawing/2014/main" id="{A13F1346-999D-6C6D-EB06-5F28D9542EB3}"/>
              </a:ext>
            </a:extLst>
          </p:cNvPr>
          <p:cNvSpPr>
            <a:spLocks noGrp="1"/>
          </p:cNvSpPr>
          <p:nvPr>
            <p:ph type="sldNum" sz="quarter" idx="12"/>
          </p:nvPr>
        </p:nvSpPr>
        <p:spPr/>
        <p:txBody>
          <a:bodyPr/>
          <a:lstStyle/>
          <a:p>
            <a:fld id="{D74DC2E0-E28C-44A5-89B3-2B91385C7BB1}" type="slidenum">
              <a:rPr lang="en-US" smtClean="0"/>
              <a:t>49</a:t>
            </a:fld>
            <a:endParaRPr lang="en-US" dirty="0"/>
          </a:p>
        </p:txBody>
      </p:sp>
      <p:sp>
        <p:nvSpPr>
          <p:cNvPr id="5" name="Content Placeholder 2">
            <a:extLst>
              <a:ext uri="{FF2B5EF4-FFF2-40B4-BE49-F238E27FC236}">
                <a16:creationId xmlns:a16="http://schemas.microsoft.com/office/drawing/2014/main" id="{38055BDB-4C02-95E2-977D-DC7EAE2F9ADC}"/>
              </a:ext>
            </a:extLst>
          </p:cNvPr>
          <p:cNvSpPr txBox="1">
            <a:spLocks noGrp="1"/>
          </p:cNvSpPr>
          <p:nvPr>
            <p:ph idx="1"/>
          </p:nvPr>
        </p:nvSpPr>
        <p:spPr>
          <a:xfrm>
            <a:off x="1235730" y="1099488"/>
            <a:ext cx="10527646" cy="5077475"/>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dirty="0"/>
              <a:t>Mass Change – Dates only</a:t>
            </a:r>
          </a:p>
          <a:p>
            <a:pPr lvl="1"/>
            <a:r>
              <a:rPr lang="en-US" sz="2200" dirty="0">
                <a:latin typeface="Calibri Body"/>
                <a:cs typeface="Calibri" panose="020F0502020204030204" pitchFamily="34" charset="0"/>
              </a:rPr>
              <a:t>Posting Date (FI, BD, FC, FP, FR)</a:t>
            </a:r>
          </a:p>
          <a:p>
            <a:pPr lvl="1"/>
            <a:r>
              <a:rPr lang="en-US" sz="2200" dirty="0">
                <a:latin typeface="Calibri Body"/>
                <a:cs typeface="Calibri" panose="020F0502020204030204" pitchFamily="34" charset="0"/>
              </a:rPr>
              <a:t>Document Date (PO)</a:t>
            </a:r>
          </a:p>
          <a:p>
            <a:pPr lvl="1"/>
            <a:r>
              <a:rPr lang="en-US" sz="2200" dirty="0">
                <a:latin typeface="Calibri Body"/>
                <a:cs typeface="Calibri" panose="020F0502020204030204" pitchFamily="34" charset="0"/>
              </a:rPr>
              <a:t>Release Date (PR)</a:t>
            </a:r>
          </a:p>
          <a:p>
            <a:pPr marL="0" marR="0" indent="0">
              <a:spcBef>
                <a:spcPts val="0"/>
              </a:spcBef>
              <a:spcAft>
                <a:spcPts val="0"/>
              </a:spcAft>
              <a:buNone/>
            </a:pPr>
            <a:endParaRPr lang="en-US" sz="2600" dirty="0">
              <a:effectLst/>
              <a:latin typeface="Calibri Body"/>
              <a:ea typeface="Aptos" panose="020B0004020202020204" pitchFamily="34" charset="0"/>
              <a:cs typeface="Calibri" panose="020F0502020204030204" pitchFamily="34" charset="0"/>
            </a:endParaRPr>
          </a:p>
          <a:p>
            <a:pPr lvl="1"/>
            <a:endParaRPr lang="en-US" dirty="0"/>
          </a:p>
          <a:p>
            <a:pPr lvl="1"/>
            <a:endParaRPr lang="en-US" dirty="0"/>
          </a:p>
        </p:txBody>
      </p:sp>
      <p:sp>
        <p:nvSpPr>
          <p:cNvPr id="9" name="Rectangle 8">
            <a:extLst>
              <a:ext uri="{FF2B5EF4-FFF2-40B4-BE49-F238E27FC236}">
                <a16:creationId xmlns:a16="http://schemas.microsoft.com/office/drawing/2014/main" id="{DBAFABEA-3740-0809-A4ED-56938B3B0187}"/>
              </a:ext>
            </a:extLst>
          </p:cNvPr>
          <p:cNvSpPr/>
          <p:nvPr/>
        </p:nvSpPr>
        <p:spPr>
          <a:xfrm>
            <a:off x="961410" y="3280892"/>
            <a:ext cx="3219449" cy="2333950"/>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tabLst>
                <a:tab pos="1257300" algn="l"/>
              </a:tabLst>
            </a:pPr>
            <a:r>
              <a:rPr lang="en-US" b="1" dirty="0"/>
              <a:t>FI -	Posting Date</a:t>
            </a:r>
          </a:p>
          <a:p>
            <a:pPr>
              <a:tabLst>
                <a:tab pos="1257300" algn="l"/>
              </a:tabLst>
            </a:pPr>
            <a:r>
              <a:rPr lang="en-US" b="1" dirty="0"/>
              <a:t>LIV -	Posting Date</a:t>
            </a:r>
          </a:p>
          <a:p>
            <a:pPr>
              <a:tabLst>
                <a:tab pos="1257300" algn="l"/>
              </a:tabLst>
            </a:pPr>
            <a:r>
              <a:rPr lang="en-US" b="1" dirty="0"/>
              <a:t>FC, FR, FPC -	Posting Date</a:t>
            </a:r>
          </a:p>
          <a:p>
            <a:pPr>
              <a:tabLst>
                <a:tab pos="1257300" algn="l"/>
              </a:tabLst>
            </a:pPr>
            <a:r>
              <a:rPr lang="en-US" b="1" dirty="0"/>
              <a:t>Budget -	Posting Date</a:t>
            </a:r>
          </a:p>
          <a:p>
            <a:pPr>
              <a:tabLst>
                <a:tab pos="1257300" algn="l"/>
              </a:tabLst>
            </a:pPr>
            <a:endParaRPr lang="en-US" b="1" dirty="0"/>
          </a:p>
          <a:p>
            <a:pPr>
              <a:tabLst>
                <a:tab pos="1257300" algn="l"/>
              </a:tabLst>
            </a:pPr>
            <a:r>
              <a:rPr lang="en-US" b="1" dirty="0"/>
              <a:t>PR -	Release Date</a:t>
            </a:r>
          </a:p>
          <a:p>
            <a:pPr>
              <a:tabLst>
                <a:tab pos="1257300" algn="l"/>
              </a:tabLst>
            </a:pPr>
            <a:r>
              <a:rPr lang="en-US" b="1" dirty="0"/>
              <a:t>PO -	Document Date</a:t>
            </a:r>
          </a:p>
        </p:txBody>
      </p:sp>
      <p:pic>
        <p:nvPicPr>
          <p:cNvPr id="11" name="Picture 10">
            <a:extLst>
              <a:ext uri="{FF2B5EF4-FFF2-40B4-BE49-F238E27FC236}">
                <a16:creationId xmlns:a16="http://schemas.microsoft.com/office/drawing/2014/main" id="{DB814730-B0BC-6A25-CCD4-2271D1335AFE}"/>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4743773" y="3567902"/>
            <a:ext cx="6610027" cy="1485610"/>
          </a:xfrm>
          <a:prstGeom prst="rect">
            <a:avLst/>
          </a:prstGeom>
          <a:ln w="53975">
            <a:solidFill>
              <a:schemeClr val="accent5">
                <a:lumMod val="75000"/>
              </a:schemeClr>
            </a:solidFill>
          </a:ln>
        </p:spPr>
      </p:pic>
    </p:spTree>
    <p:extLst>
      <p:ext uri="{BB962C8B-B14F-4D97-AF65-F5344CB8AC3E}">
        <p14:creationId xmlns:p14="http://schemas.microsoft.com/office/powerpoint/2010/main" val="159541570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6BCA10-302B-4F28-B672-B502CE3F991A}"/>
              </a:ext>
            </a:extLst>
          </p:cNvPr>
          <p:cNvSpPr>
            <a:spLocks noGrp="1"/>
          </p:cNvSpPr>
          <p:nvPr>
            <p:ph type="title"/>
          </p:nvPr>
        </p:nvSpPr>
        <p:spPr/>
        <p:txBody>
          <a:bodyPr/>
          <a:lstStyle/>
          <a:p>
            <a:r>
              <a:rPr lang="en-US" b="1" dirty="0"/>
              <a:t>NASBA CPE Credit Guidelines</a:t>
            </a:r>
            <a:endParaRPr lang="en-US" dirty="0"/>
          </a:p>
        </p:txBody>
      </p:sp>
      <p:sp>
        <p:nvSpPr>
          <p:cNvPr id="7" name="TextBox 6" descr="Gunnar Sandine's Bio">
            <a:extLst>
              <a:ext uri="{FF2B5EF4-FFF2-40B4-BE49-F238E27FC236}">
                <a16:creationId xmlns:a16="http://schemas.microsoft.com/office/drawing/2014/main" id="{F322A9C7-65EE-4660-8863-AED45E582259}"/>
              </a:ext>
            </a:extLst>
          </p:cNvPr>
          <p:cNvSpPr txBox="1"/>
          <p:nvPr/>
        </p:nvSpPr>
        <p:spPr>
          <a:xfrm>
            <a:off x="1231641" y="1419978"/>
            <a:ext cx="10122159" cy="4401205"/>
          </a:xfrm>
          <a:prstGeom prst="rect">
            <a:avLst/>
          </a:prstGeom>
          <a:noFill/>
        </p:spPr>
        <p:txBody>
          <a:bodyPr wrap="square" rtlCol="0">
            <a:spAutoFit/>
          </a:bodyPr>
          <a:lstStyle/>
          <a:p>
            <a:r>
              <a:rPr lang="en-US" sz="2800" dirty="0"/>
              <a:t>The Directives and Training Branch will be using MS Teams’ polling feature to capture engagement metrics during each training session. Four polls will be launched at random intervals within each hour of the class. Each poll will remain open for 60 seconds and, per NASBA requirements, attendees must respond to </a:t>
            </a:r>
            <a:r>
              <a:rPr lang="en-US" sz="2800" b="1" dirty="0"/>
              <a:t>at least three </a:t>
            </a:r>
            <a:r>
              <a:rPr lang="en-US" sz="2800" dirty="0"/>
              <a:t>of the four polls to receive CPE credit for that hour. Partial credit will not be issued. Two-hour training sessions are not designed to include breaks, therefore, please plan accordingly.</a:t>
            </a:r>
          </a:p>
          <a:p>
            <a:r>
              <a:rPr lang="en-US" sz="2800" dirty="0">
                <a:effectLst/>
                <a:highlight>
                  <a:srgbClr val="FFFF00"/>
                </a:highlight>
                <a:ea typeface="Times New Roman" panose="02020603050405020304" pitchFamily="18" charset="0"/>
                <a:cs typeface="Aptos" panose="020B0004020202020204" pitchFamily="34" charset="0"/>
              </a:rPr>
              <a:t>Polls will appear in either the Chat box or the main presentation area of your screen.</a:t>
            </a:r>
          </a:p>
        </p:txBody>
      </p:sp>
      <p:sp>
        <p:nvSpPr>
          <p:cNvPr id="4" name="Slide Number Placeholder 3">
            <a:extLst>
              <a:ext uri="{FF2B5EF4-FFF2-40B4-BE49-F238E27FC236}">
                <a16:creationId xmlns:a16="http://schemas.microsoft.com/office/drawing/2014/main" id="{B1BCC0EA-D08F-43C3-99FA-41F471FB36E4}"/>
              </a:ext>
            </a:extLst>
          </p:cNvPr>
          <p:cNvSpPr>
            <a:spLocks noGrp="1"/>
          </p:cNvSpPr>
          <p:nvPr>
            <p:ph type="sldNum" sz="quarter" idx="12"/>
          </p:nvPr>
        </p:nvSpPr>
        <p:spPr/>
        <p:txBody>
          <a:bodyPr/>
          <a:lstStyle/>
          <a:p>
            <a:fld id="{D74DC2E0-E28C-44A5-89B3-2B91385C7BB1}" type="slidenum">
              <a:rPr lang="en-US" smtClean="0"/>
              <a:t>5</a:t>
            </a:fld>
            <a:endParaRPr lang="en-US" dirty="0"/>
          </a:p>
        </p:txBody>
      </p:sp>
    </p:spTree>
    <p:extLst>
      <p:ext uri="{BB962C8B-B14F-4D97-AF65-F5344CB8AC3E}">
        <p14:creationId xmlns:p14="http://schemas.microsoft.com/office/powerpoint/2010/main" val="2711937391"/>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D39513-06C0-1B16-51B1-01C2A7C8DA6F}"/>
              </a:ext>
            </a:extLst>
          </p:cNvPr>
          <p:cNvSpPr>
            <a:spLocks noGrp="1"/>
          </p:cNvSpPr>
          <p:nvPr>
            <p:ph type="title"/>
          </p:nvPr>
        </p:nvSpPr>
        <p:spPr/>
        <p:txBody>
          <a:bodyPr>
            <a:normAutofit/>
          </a:bodyPr>
          <a:lstStyle/>
          <a:p>
            <a:r>
              <a:rPr lang="en-US" dirty="0"/>
              <a:t>Mass Delete</a:t>
            </a:r>
          </a:p>
        </p:txBody>
      </p:sp>
      <p:sp>
        <p:nvSpPr>
          <p:cNvPr id="5" name="Content Placeholder 2">
            <a:extLst>
              <a:ext uri="{FF2B5EF4-FFF2-40B4-BE49-F238E27FC236}">
                <a16:creationId xmlns:a16="http://schemas.microsoft.com/office/drawing/2014/main" id="{38055BDB-4C02-95E2-977D-DC7EAE2F9ADC}"/>
              </a:ext>
              <a:ext uri="{C183D7F6-B498-43B3-948B-1728B52AA6E4}">
                <adec:decorative xmlns:adec="http://schemas.microsoft.com/office/drawing/2017/decorative" val="1"/>
              </a:ext>
            </a:extLst>
          </p:cNvPr>
          <p:cNvSpPr txBox="1">
            <a:spLocks noGrp="1"/>
          </p:cNvSpPr>
          <p:nvPr>
            <p:ph idx="1"/>
          </p:nvPr>
        </p:nvSpPr>
        <p:spPr>
          <a:xfrm>
            <a:off x="625689" y="1189182"/>
            <a:ext cx="11222896" cy="451520"/>
          </a:xfrm>
          <a:prstGeom prst="rect">
            <a:avLst/>
          </a:prstGeom>
        </p:spPr>
        <p:txBody>
          <a:bodyPr vert="horz" lIns="91440" tIns="45720" rIns="91440" bIns="45720" rtlCol="0">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57200" lvl="1" indent="0">
              <a:buNone/>
            </a:pPr>
            <a:r>
              <a:rPr lang="en-US" sz="2800" b="1" dirty="0"/>
              <a:t>Mass Delete </a:t>
            </a:r>
            <a:r>
              <a:rPr lang="en-US" sz="2800" dirty="0"/>
              <a:t>– will delete all lines to a document (even POs)</a:t>
            </a:r>
          </a:p>
          <a:p>
            <a:pPr marL="457200" lvl="1" indent="0">
              <a:buNone/>
            </a:pPr>
            <a:endParaRPr lang="en-US" sz="2800" dirty="0"/>
          </a:p>
          <a:p>
            <a:pPr marL="457200" lvl="1" indent="0">
              <a:buNone/>
            </a:pPr>
            <a:endParaRPr lang="en-US" sz="2800" dirty="0"/>
          </a:p>
          <a:p>
            <a:pPr marL="0" marR="0">
              <a:spcBef>
                <a:spcPts val="0"/>
              </a:spcBef>
              <a:spcAft>
                <a:spcPts val="0"/>
              </a:spcAft>
            </a:pPr>
            <a:endParaRPr lang="en-US" sz="1800" dirty="0">
              <a:effectLst/>
              <a:latin typeface="Aptos" panose="020B0004020202020204" pitchFamily="34" charset="0"/>
              <a:ea typeface="Aptos" panose="020B0004020202020204" pitchFamily="34" charset="0"/>
              <a:cs typeface="Aptos" panose="020B0004020202020204" pitchFamily="34" charset="0"/>
            </a:endParaRPr>
          </a:p>
          <a:p>
            <a:pPr lvl="1"/>
            <a:endParaRPr lang="en-US" dirty="0"/>
          </a:p>
          <a:p>
            <a:pPr lvl="1"/>
            <a:endParaRPr lang="en-US" dirty="0"/>
          </a:p>
        </p:txBody>
      </p:sp>
      <p:pic>
        <p:nvPicPr>
          <p:cNvPr id="9" name="Picture 8" descr="Screenshot of mass delete">
            <a:extLst>
              <a:ext uri="{FF2B5EF4-FFF2-40B4-BE49-F238E27FC236}">
                <a16:creationId xmlns:a16="http://schemas.microsoft.com/office/drawing/2014/main" id="{C2DAFE2A-18B0-A0E4-07E2-91F41DD81FC7}"/>
              </a:ext>
            </a:extLst>
          </p:cNvPr>
          <p:cNvPicPr>
            <a:picLocks noChangeAspect="1"/>
          </p:cNvPicPr>
          <p:nvPr/>
        </p:nvPicPr>
        <p:blipFill>
          <a:blip r:embed="rId3"/>
          <a:stretch>
            <a:fillRect/>
          </a:stretch>
        </p:blipFill>
        <p:spPr>
          <a:xfrm>
            <a:off x="766824" y="1884271"/>
            <a:ext cx="10940621" cy="2645771"/>
          </a:xfrm>
          <a:prstGeom prst="rect">
            <a:avLst/>
          </a:prstGeom>
          <a:ln>
            <a:solidFill>
              <a:schemeClr val="accent5">
                <a:lumMod val="75000"/>
              </a:schemeClr>
            </a:solidFill>
          </a:ln>
          <a:effectLst>
            <a:outerShdw blurRad="50800" dist="38100" dir="2700000" algn="tl" rotWithShape="0">
              <a:prstClr val="black">
                <a:alpha val="40000"/>
              </a:prstClr>
            </a:outerShdw>
          </a:effectLst>
        </p:spPr>
      </p:pic>
      <p:pic>
        <p:nvPicPr>
          <p:cNvPr id="2054" name="Picture 6" descr="Please be careful.Sign. A poster warning to cautious actions in this area.  Be vigilant. Stock Vector | Adobe Stock">
            <a:extLst>
              <a:ext uri="{FF2B5EF4-FFF2-40B4-BE49-F238E27FC236}">
                <a16:creationId xmlns:a16="http://schemas.microsoft.com/office/drawing/2014/main" id="{5FB5753C-890B-BB7B-1AEB-A510ECB7886B}"/>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5733" t="4925" r="5822" b="4185"/>
          <a:stretch/>
        </p:blipFill>
        <p:spPr bwMode="auto">
          <a:xfrm>
            <a:off x="5289398" y="4773612"/>
            <a:ext cx="1895475" cy="1947863"/>
          </a:xfrm>
          <a:prstGeom prst="rect">
            <a:avLst/>
          </a:prstGeom>
          <a:noFill/>
          <a:extLst>
            <a:ext uri="{909E8E84-426E-40DD-AFC4-6F175D3DCCD1}">
              <a14:hiddenFill xmlns:a14="http://schemas.microsoft.com/office/drawing/2010/main">
                <a:solidFill>
                  <a:srgbClr val="FFFFFF"/>
                </a:solidFill>
              </a14:hiddenFill>
            </a:ext>
          </a:extLst>
        </p:spPr>
      </p:pic>
      <p:sp>
        <p:nvSpPr>
          <p:cNvPr id="4" name="Slide Number Placeholder 3">
            <a:extLst>
              <a:ext uri="{FF2B5EF4-FFF2-40B4-BE49-F238E27FC236}">
                <a16:creationId xmlns:a16="http://schemas.microsoft.com/office/drawing/2014/main" id="{A13F1346-999D-6C6D-EB06-5F28D9542EB3}"/>
              </a:ext>
            </a:extLst>
          </p:cNvPr>
          <p:cNvSpPr>
            <a:spLocks noGrp="1"/>
          </p:cNvSpPr>
          <p:nvPr>
            <p:ph type="sldNum" sz="quarter" idx="12"/>
          </p:nvPr>
        </p:nvSpPr>
        <p:spPr/>
        <p:txBody>
          <a:bodyPr/>
          <a:lstStyle/>
          <a:p>
            <a:fld id="{D74DC2E0-E28C-44A5-89B3-2B91385C7BB1}" type="slidenum">
              <a:rPr lang="en-US" smtClean="0"/>
              <a:t>50</a:t>
            </a:fld>
            <a:endParaRPr lang="en-US" dirty="0"/>
          </a:p>
        </p:txBody>
      </p:sp>
    </p:spTree>
    <p:extLst>
      <p:ext uri="{BB962C8B-B14F-4D97-AF65-F5344CB8AC3E}">
        <p14:creationId xmlns:p14="http://schemas.microsoft.com/office/powerpoint/2010/main" val="1039108607"/>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bg>
      <p:bgPr>
        <a:solidFill>
          <a:schemeClr val="bg1">
            <a:alpha val="27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BB84D7-48FE-57D8-890C-CECAE3D5E661}"/>
              </a:ext>
            </a:extLst>
          </p:cNvPr>
          <p:cNvSpPr>
            <a:spLocks noGrp="1"/>
          </p:cNvSpPr>
          <p:nvPr>
            <p:ph type="title"/>
          </p:nvPr>
        </p:nvSpPr>
        <p:spPr/>
        <p:txBody>
          <a:bodyPr/>
          <a:lstStyle/>
          <a:p>
            <a:r>
              <a:rPr lang="en-US" dirty="0"/>
              <a:t>Another Warning</a:t>
            </a:r>
          </a:p>
        </p:txBody>
      </p:sp>
      <p:sp>
        <p:nvSpPr>
          <p:cNvPr id="3" name="Content Placeholder 2">
            <a:extLst>
              <a:ext uri="{FF2B5EF4-FFF2-40B4-BE49-F238E27FC236}">
                <a16:creationId xmlns:a16="http://schemas.microsoft.com/office/drawing/2014/main" id="{C3035DC2-F2F9-DDF4-0825-0B8A15515E4C}"/>
              </a:ext>
            </a:extLst>
          </p:cNvPr>
          <p:cNvSpPr>
            <a:spLocks noGrp="1"/>
          </p:cNvSpPr>
          <p:nvPr>
            <p:ph idx="1"/>
          </p:nvPr>
        </p:nvSpPr>
        <p:spPr>
          <a:xfrm>
            <a:off x="605614" y="1738293"/>
            <a:ext cx="5156200" cy="1675616"/>
          </a:xfrm>
        </p:spPr>
        <p:txBody>
          <a:bodyPr vert="horz" lIns="91440" tIns="45720" rIns="91440" bIns="45720" rtlCol="0" anchor="t">
            <a:normAutofit/>
          </a:bodyPr>
          <a:lstStyle/>
          <a:p>
            <a:pPr marL="0" indent="0" algn="ctr">
              <a:buNone/>
            </a:pPr>
            <a:r>
              <a:rPr lang="en-US" dirty="0"/>
              <a:t>Once you delete FI Documents,</a:t>
            </a:r>
          </a:p>
          <a:p>
            <a:pPr marL="0" indent="0" algn="ctr">
              <a:buNone/>
            </a:pPr>
            <a:r>
              <a:rPr lang="en-US" dirty="0"/>
              <a:t>you </a:t>
            </a:r>
            <a:r>
              <a:rPr lang="en-US" b="1" dirty="0">
                <a:solidFill>
                  <a:srgbClr val="FF0000"/>
                </a:solidFill>
              </a:rPr>
              <a:t>cannot undo</a:t>
            </a:r>
            <a:r>
              <a:rPr lang="en-US" dirty="0"/>
              <a:t>!</a:t>
            </a:r>
          </a:p>
          <a:p>
            <a:pPr marL="0" indent="0" algn="ctr">
              <a:buNone/>
            </a:pPr>
            <a:endParaRPr lang="en-US" dirty="0">
              <a:cs typeface="Calibri" panose="020F0502020204030204"/>
            </a:endParaRPr>
          </a:p>
        </p:txBody>
      </p:sp>
      <p:grpSp>
        <p:nvGrpSpPr>
          <p:cNvPr id="5" name="Group 4">
            <a:extLst>
              <a:ext uri="{FF2B5EF4-FFF2-40B4-BE49-F238E27FC236}">
                <a16:creationId xmlns:a16="http://schemas.microsoft.com/office/drawing/2014/main" id="{41A6021D-6407-7CFD-10AF-35A7A749A222}"/>
              </a:ext>
              <a:ext uri="{C183D7F6-B498-43B3-948B-1728B52AA6E4}">
                <adec:decorative xmlns:adec="http://schemas.microsoft.com/office/drawing/2017/decorative" val="1"/>
              </a:ext>
            </a:extLst>
          </p:cNvPr>
          <p:cNvGrpSpPr/>
          <p:nvPr/>
        </p:nvGrpSpPr>
        <p:grpSpPr>
          <a:xfrm>
            <a:off x="5445442" y="1750209"/>
            <a:ext cx="4743444" cy="4057975"/>
            <a:chOff x="5458142" y="2281410"/>
            <a:chExt cx="4743444" cy="4057975"/>
          </a:xfrm>
        </p:grpSpPr>
        <p:pic>
          <p:nvPicPr>
            <p:cNvPr id="1026" name="Picture 2">
              <a:extLst>
                <a:ext uri="{FF2B5EF4-FFF2-40B4-BE49-F238E27FC236}">
                  <a16:creationId xmlns:a16="http://schemas.microsoft.com/office/drawing/2014/main" id="{D5371E80-38A0-5C66-8702-375D4F8D2AC6}"/>
                </a:ext>
                <a:ext uri="{C183D7F6-B498-43B3-948B-1728B52AA6E4}">
                  <adec:decorative xmlns:adec="http://schemas.microsoft.com/office/drawing/2017/decorative" val="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58142" y="2281410"/>
              <a:ext cx="4743444" cy="4057975"/>
            </a:xfrm>
            <a:prstGeom prst="rect">
              <a:avLst/>
            </a:prstGeom>
            <a:noFill/>
            <a:extLst>
              <a:ext uri="{909E8E84-426E-40DD-AFC4-6F175D3DCCD1}">
                <a14:hiddenFill xmlns:a14="http://schemas.microsoft.com/office/drawing/2010/main">
                  <a:solidFill>
                    <a:srgbClr val="FFFFFF"/>
                  </a:solidFill>
                </a14:hiddenFill>
              </a:ext>
            </a:extLst>
          </p:spPr>
        </p:pic>
        <p:sp>
          <p:nvSpPr>
            <p:cNvPr id="6" name="&quot;Not Allowed&quot; Symbol 5">
              <a:extLst>
                <a:ext uri="{FF2B5EF4-FFF2-40B4-BE49-F238E27FC236}">
                  <a16:creationId xmlns:a16="http://schemas.microsoft.com/office/drawing/2014/main" id="{D9983EF8-71C0-2469-AC73-73F2C73CA673}"/>
                </a:ext>
                <a:ext uri="{C183D7F6-B498-43B3-948B-1728B52AA6E4}">
                  <adec:decorative xmlns:adec="http://schemas.microsoft.com/office/drawing/2017/decorative" val="1"/>
                </a:ext>
              </a:extLst>
            </p:cNvPr>
            <p:cNvSpPr/>
            <p:nvPr/>
          </p:nvSpPr>
          <p:spPr>
            <a:xfrm>
              <a:off x="5774514" y="2464655"/>
              <a:ext cx="4110701" cy="3650847"/>
            </a:xfrm>
            <a:prstGeom prst="noSmoking">
              <a:avLst>
                <a:gd name="adj" fmla="val 7640"/>
              </a:avLst>
            </a:prstGeom>
            <a:pattFill prst="pct50">
              <a:fgClr>
                <a:srgbClr val="FF0000"/>
              </a:fgClr>
              <a:bgClr>
                <a:schemeClr val="bg1"/>
              </a:bgClr>
            </a:patt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grpSp>
      <p:sp>
        <p:nvSpPr>
          <p:cNvPr id="4" name="Slide Number Placeholder 3">
            <a:extLst>
              <a:ext uri="{FF2B5EF4-FFF2-40B4-BE49-F238E27FC236}">
                <a16:creationId xmlns:a16="http://schemas.microsoft.com/office/drawing/2014/main" id="{588BC035-C5B4-CBDA-D004-DABCBA8999F3}"/>
              </a:ext>
            </a:extLst>
          </p:cNvPr>
          <p:cNvSpPr>
            <a:spLocks noGrp="1"/>
          </p:cNvSpPr>
          <p:nvPr>
            <p:ph type="sldNum" sz="quarter" idx="12"/>
          </p:nvPr>
        </p:nvSpPr>
        <p:spPr/>
        <p:txBody>
          <a:bodyPr/>
          <a:lstStyle/>
          <a:p>
            <a:fld id="{D74DC2E0-E28C-44A5-89B3-2B91385C7BB1}" type="slidenum">
              <a:rPr lang="en-US" smtClean="0"/>
              <a:t>51</a:t>
            </a:fld>
            <a:endParaRPr lang="en-US" dirty="0"/>
          </a:p>
        </p:txBody>
      </p:sp>
    </p:spTree>
    <p:extLst>
      <p:ext uri="{BB962C8B-B14F-4D97-AF65-F5344CB8AC3E}">
        <p14:creationId xmlns:p14="http://schemas.microsoft.com/office/powerpoint/2010/main" val="872521162"/>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D39513-06C0-1B16-51B1-01C2A7C8DA6F}"/>
              </a:ext>
            </a:extLst>
          </p:cNvPr>
          <p:cNvSpPr>
            <a:spLocks noGrp="1"/>
          </p:cNvSpPr>
          <p:nvPr>
            <p:ph type="title"/>
          </p:nvPr>
        </p:nvSpPr>
        <p:spPr/>
        <p:txBody>
          <a:bodyPr>
            <a:normAutofit fontScale="90000"/>
          </a:bodyPr>
          <a:lstStyle/>
          <a:p>
            <a:r>
              <a:rPr lang="en-US" dirty="0"/>
              <a:t>What Can’t I Do to </a:t>
            </a:r>
            <a:r>
              <a:rPr lang="en-US" dirty="0">
                <a:solidFill>
                  <a:srgbClr val="FF0000"/>
                </a:solidFill>
              </a:rPr>
              <a:t>Interface</a:t>
            </a:r>
            <a:r>
              <a:rPr lang="en-US" dirty="0"/>
              <a:t> Documents?</a:t>
            </a:r>
          </a:p>
        </p:txBody>
      </p:sp>
      <p:sp>
        <p:nvSpPr>
          <p:cNvPr id="4" name="Slide Number Placeholder 3">
            <a:extLst>
              <a:ext uri="{FF2B5EF4-FFF2-40B4-BE49-F238E27FC236}">
                <a16:creationId xmlns:a16="http://schemas.microsoft.com/office/drawing/2014/main" id="{A13F1346-999D-6C6D-EB06-5F28D9542EB3}"/>
              </a:ext>
            </a:extLst>
          </p:cNvPr>
          <p:cNvSpPr>
            <a:spLocks noGrp="1"/>
          </p:cNvSpPr>
          <p:nvPr>
            <p:ph type="sldNum" sz="quarter" idx="12"/>
          </p:nvPr>
        </p:nvSpPr>
        <p:spPr/>
        <p:txBody>
          <a:bodyPr/>
          <a:lstStyle/>
          <a:p>
            <a:fld id="{D74DC2E0-E28C-44A5-89B3-2B91385C7BB1}" type="slidenum">
              <a:rPr lang="en-US" smtClean="0"/>
              <a:t>52</a:t>
            </a:fld>
            <a:endParaRPr lang="en-US" dirty="0"/>
          </a:p>
        </p:txBody>
      </p:sp>
      <p:sp>
        <p:nvSpPr>
          <p:cNvPr id="5" name="Content Placeholder 2">
            <a:extLst>
              <a:ext uri="{FF2B5EF4-FFF2-40B4-BE49-F238E27FC236}">
                <a16:creationId xmlns:a16="http://schemas.microsoft.com/office/drawing/2014/main" id="{72E28329-B720-F2E6-D4C8-872629CDA8FC}"/>
              </a:ext>
            </a:extLst>
          </p:cNvPr>
          <p:cNvSpPr txBox="1">
            <a:spLocks noGrp="1"/>
          </p:cNvSpPr>
          <p:nvPr>
            <p:ph idx="1"/>
          </p:nvPr>
        </p:nvSpPr>
        <p:spPr>
          <a:xfrm>
            <a:off x="876915" y="1111141"/>
            <a:ext cx="10118070" cy="1818107"/>
          </a:xfrm>
          <a:prstGeom prst="rect">
            <a:avLst/>
          </a:prstGeom>
        </p:spPr>
        <p:txBody>
          <a:bodyPr vert="horz" lIns="91440" tIns="45720" rIns="91440" bIns="45720" rtlCol="0" anchor="t">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1"/>
            <a:r>
              <a:rPr lang="en-US" dirty="0"/>
              <a:t>Mass Functions are greyed out</a:t>
            </a:r>
          </a:p>
          <a:p>
            <a:pPr lvl="2"/>
            <a:r>
              <a:rPr lang="en-US" sz="2400" dirty="0"/>
              <a:t>Cannot Mass Change </a:t>
            </a:r>
            <a:endParaRPr lang="en-US" sz="2200" dirty="0">
              <a:cs typeface="Calibri"/>
            </a:endParaRPr>
          </a:p>
          <a:p>
            <a:pPr lvl="2"/>
            <a:r>
              <a:rPr lang="en-US" sz="2400" dirty="0"/>
              <a:t>Cannot Delete or Mass Delete</a:t>
            </a:r>
            <a:endParaRPr lang="en-US" sz="2400" dirty="0">
              <a:cs typeface="Calibri"/>
            </a:endParaRPr>
          </a:p>
          <a:p>
            <a:pPr lvl="1"/>
            <a:r>
              <a:rPr lang="en-US" dirty="0"/>
              <a:t>You can ONLY Display interface documents, e.g., Payroll, IAS Purchases Orders, SmartPay, etc.</a:t>
            </a:r>
            <a:endParaRPr lang="en-US" dirty="0">
              <a:cs typeface="Calibri"/>
            </a:endParaRPr>
          </a:p>
          <a:p>
            <a:pPr marL="457200" lvl="1" indent="0">
              <a:buNone/>
            </a:pPr>
            <a:endParaRPr lang="en-US" dirty="0"/>
          </a:p>
          <a:p>
            <a:pPr marL="457200" lvl="1" indent="0">
              <a:buNone/>
            </a:pPr>
            <a:endParaRPr lang="en-US" dirty="0"/>
          </a:p>
        </p:txBody>
      </p:sp>
      <p:pic>
        <p:nvPicPr>
          <p:cNvPr id="6" name="Picture 5">
            <a:extLst>
              <a:ext uri="{FF2B5EF4-FFF2-40B4-BE49-F238E27FC236}">
                <a16:creationId xmlns:a16="http://schemas.microsoft.com/office/drawing/2014/main" id="{90CBC7DE-14EA-EFE9-B8CD-188954BB0F08}"/>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1828800" y="3138865"/>
            <a:ext cx="8534400" cy="2541355"/>
          </a:xfrm>
          <a:prstGeom prst="rect">
            <a:avLst/>
          </a:prstGeom>
          <a:ln>
            <a:solidFill>
              <a:schemeClr val="accent1">
                <a:shade val="15000"/>
              </a:schemeClr>
            </a:solidFill>
          </a:ln>
        </p:spPr>
      </p:pic>
    </p:spTree>
    <p:extLst>
      <p:ext uri="{BB962C8B-B14F-4D97-AF65-F5344CB8AC3E}">
        <p14:creationId xmlns:p14="http://schemas.microsoft.com/office/powerpoint/2010/main" val="976292657"/>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D39513-06C0-1B16-51B1-01C2A7C8DA6F}"/>
              </a:ext>
            </a:extLst>
          </p:cNvPr>
          <p:cNvSpPr>
            <a:spLocks noGrp="1"/>
          </p:cNvSpPr>
          <p:nvPr>
            <p:ph type="title"/>
          </p:nvPr>
        </p:nvSpPr>
        <p:spPr/>
        <p:txBody>
          <a:bodyPr/>
          <a:lstStyle/>
          <a:p>
            <a:r>
              <a:rPr lang="en-US" dirty="0"/>
              <a:t>Unique Info</a:t>
            </a:r>
          </a:p>
        </p:txBody>
      </p:sp>
      <p:sp>
        <p:nvSpPr>
          <p:cNvPr id="3" name="Content Placeholder 2">
            <a:extLst>
              <a:ext uri="{FF2B5EF4-FFF2-40B4-BE49-F238E27FC236}">
                <a16:creationId xmlns:a16="http://schemas.microsoft.com/office/drawing/2014/main" id="{9DCF52A4-620F-8A8D-9CC5-02A2FF588E9B}"/>
              </a:ext>
            </a:extLst>
          </p:cNvPr>
          <p:cNvSpPr>
            <a:spLocks noGrp="1"/>
          </p:cNvSpPr>
          <p:nvPr>
            <p:ph idx="1"/>
          </p:nvPr>
        </p:nvSpPr>
        <p:spPr>
          <a:xfrm>
            <a:off x="1235730" y="1099488"/>
            <a:ext cx="10783672" cy="5077475"/>
          </a:xfrm>
        </p:spPr>
        <p:txBody>
          <a:bodyPr/>
          <a:lstStyle/>
          <a:p>
            <a:pPr marL="0" indent="0">
              <a:buNone/>
            </a:pPr>
            <a:r>
              <a:rPr lang="en-US" b="1" dirty="0"/>
              <a:t>Business Area </a:t>
            </a:r>
            <a:r>
              <a:rPr lang="en-US" dirty="0"/>
              <a:t>– not all records display a Business Area.  </a:t>
            </a:r>
          </a:p>
          <a:p>
            <a:pPr marL="0" indent="0">
              <a:buNone/>
            </a:pPr>
            <a:endParaRPr lang="en-US" dirty="0"/>
          </a:p>
          <a:p>
            <a:pPr marL="0" indent="0">
              <a:buNone/>
            </a:pPr>
            <a:r>
              <a:rPr lang="en-US" dirty="0"/>
              <a:t>We are deriving Business Area from the following criteria:</a:t>
            </a:r>
          </a:p>
          <a:p>
            <a:pPr marL="0" indent="0">
              <a:buNone/>
            </a:pPr>
            <a:r>
              <a:rPr lang="en-US" dirty="0"/>
              <a:t>	If Business Area is blank, Fiori will:</a:t>
            </a:r>
          </a:p>
          <a:p>
            <a:pPr marL="1714500" lvl="1" indent="-342900"/>
            <a:r>
              <a:rPr lang="en-US" dirty="0"/>
              <a:t>Funds Center:	1</a:t>
            </a:r>
            <a:r>
              <a:rPr lang="en-US" baseline="30000" dirty="0"/>
              <a:t>st</a:t>
            </a:r>
            <a:r>
              <a:rPr lang="en-US" dirty="0"/>
              <a:t> two characters + “00”</a:t>
            </a:r>
          </a:p>
          <a:p>
            <a:pPr marL="1714500" lvl="1" indent="-342900"/>
            <a:r>
              <a:rPr lang="en-US" dirty="0"/>
              <a:t>Cost Center: 	1</a:t>
            </a:r>
            <a:r>
              <a:rPr lang="en-US" baseline="30000" dirty="0"/>
              <a:t>st</a:t>
            </a:r>
            <a:r>
              <a:rPr lang="en-US" dirty="0"/>
              <a:t> two characters + “00”</a:t>
            </a:r>
          </a:p>
          <a:p>
            <a:pPr marL="1714500" lvl="1" indent="-342900"/>
            <a:r>
              <a:rPr lang="en-US" dirty="0"/>
              <a:t>Fund &lt;&gt; ‘AG”: 	1</a:t>
            </a:r>
            <a:r>
              <a:rPr lang="en-US" baseline="30000" dirty="0"/>
              <a:t>st</a:t>
            </a:r>
            <a:r>
              <a:rPr lang="en-US" dirty="0"/>
              <a:t> two characters + “00”</a:t>
            </a:r>
          </a:p>
          <a:p>
            <a:pPr marL="1714500" lvl="1" indent="-342900"/>
            <a:r>
              <a:rPr lang="en-US" dirty="0"/>
              <a:t>“N/A”:		FMS will manage</a:t>
            </a:r>
          </a:p>
          <a:p>
            <a:endParaRPr lang="en-US" dirty="0">
              <a:highlight>
                <a:srgbClr val="FFFF00"/>
              </a:highlight>
            </a:endParaRPr>
          </a:p>
          <a:p>
            <a:pPr marL="0" indent="0">
              <a:buNone/>
            </a:pPr>
            <a:endParaRPr lang="en-US" dirty="0">
              <a:highlight>
                <a:srgbClr val="FFFF00"/>
              </a:highlight>
            </a:endParaRPr>
          </a:p>
          <a:p>
            <a:pPr marL="0" indent="0">
              <a:buNone/>
            </a:pPr>
            <a:endParaRPr lang="en-US" dirty="0">
              <a:highlight>
                <a:srgbClr val="FFFF00"/>
              </a:highlight>
            </a:endParaRPr>
          </a:p>
          <a:p>
            <a:pPr marL="0" indent="0">
              <a:buNone/>
            </a:pPr>
            <a:endParaRPr lang="en-US" dirty="0">
              <a:highlight>
                <a:srgbClr val="FFFF00"/>
              </a:highlight>
            </a:endParaRPr>
          </a:p>
          <a:p>
            <a:endParaRPr lang="en-US" dirty="0"/>
          </a:p>
        </p:txBody>
      </p:sp>
      <p:sp>
        <p:nvSpPr>
          <p:cNvPr id="4" name="Slide Number Placeholder 3">
            <a:extLst>
              <a:ext uri="{FF2B5EF4-FFF2-40B4-BE49-F238E27FC236}">
                <a16:creationId xmlns:a16="http://schemas.microsoft.com/office/drawing/2014/main" id="{A13F1346-999D-6C6D-EB06-5F28D9542EB3}"/>
              </a:ext>
            </a:extLst>
          </p:cNvPr>
          <p:cNvSpPr>
            <a:spLocks noGrp="1"/>
          </p:cNvSpPr>
          <p:nvPr>
            <p:ph type="sldNum" sz="quarter" idx="12"/>
          </p:nvPr>
        </p:nvSpPr>
        <p:spPr/>
        <p:txBody>
          <a:bodyPr/>
          <a:lstStyle/>
          <a:p>
            <a:fld id="{D74DC2E0-E28C-44A5-89B3-2B91385C7BB1}" type="slidenum">
              <a:rPr lang="en-US" smtClean="0"/>
              <a:t>53</a:t>
            </a:fld>
            <a:endParaRPr lang="en-US" dirty="0"/>
          </a:p>
        </p:txBody>
      </p:sp>
    </p:spTree>
    <p:extLst>
      <p:ext uri="{BB962C8B-B14F-4D97-AF65-F5344CB8AC3E}">
        <p14:creationId xmlns:p14="http://schemas.microsoft.com/office/powerpoint/2010/main" val="3660395264"/>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D39513-06C0-1B16-51B1-01C2A7C8DA6F}"/>
              </a:ext>
            </a:extLst>
          </p:cNvPr>
          <p:cNvSpPr>
            <a:spLocks noGrp="1"/>
          </p:cNvSpPr>
          <p:nvPr>
            <p:ph type="title"/>
          </p:nvPr>
        </p:nvSpPr>
        <p:spPr/>
        <p:txBody>
          <a:bodyPr/>
          <a:lstStyle/>
          <a:p>
            <a:r>
              <a:rPr lang="en-US" dirty="0"/>
              <a:t>Future</a:t>
            </a:r>
          </a:p>
        </p:txBody>
      </p:sp>
      <p:sp>
        <p:nvSpPr>
          <p:cNvPr id="3" name="Content Placeholder 2">
            <a:extLst>
              <a:ext uri="{FF2B5EF4-FFF2-40B4-BE49-F238E27FC236}">
                <a16:creationId xmlns:a16="http://schemas.microsoft.com/office/drawing/2014/main" id="{9DCF52A4-620F-8A8D-9CC5-02A2FF588E9B}"/>
              </a:ext>
            </a:extLst>
          </p:cNvPr>
          <p:cNvSpPr>
            <a:spLocks noGrp="1"/>
          </p:cNvSpPr>
          <p:nvPr>
            <p:ph idx="1"/>
          </p:nvPr>
        </p:nvSpPr>
        <p:spPr>
          <a:xfrm>
            <a:off x="1235730" y="1099488"/>
            <a:ext cx="10783672" cy="5077475"/>
          </a:xfrm>
        </p:spPr>
        <p:txBody>
          <a:bodyPr vert="horz" lIns="91440" tIns="45720" rIns="91440" bIns="45720" rtlCol="0" anchor="t">
            <a:normAutofit/>
          </a:bodyPr>
          <a:lstStyle/>
          <a:p>
            <a:pPr>
              <a:buNone/>
            </a:pPr>
            <a:r>
              <a:rPr lang="en-US" sz="3500" dirty="0"/>
              <a:t>FMS will</a:t>
            </a:r>
            <a:r>
              <a:rPr lang="en-US" sz="3500" dirty="0">
                <a:cs typeface="Calibri"/>
              </a:rPr>
              <a:t> </a:t>
            </a:r>
            <a:r>
              <a:rPr lang="en-US" sz="3500" dirty="0"/>
              <a:t>continue to test the app during </a:t>
            </a:r>
            <a:endParaRPr lang="en-US" dirty="0"/>
          </a:p>
          <a:p>
            <a:pPr>
              <a:buNone/>
            </a:pPr>
            <a:r>
              <a:rPr lang="en-US" sz="3500" dirty="0"/>
              <a:t>  the future FIET Test Cycles.  </a:t>
            </a:r>
            <a:endParaRPr lang="en-US" dirty="0"/>
          </a:p>
          <a:p>
            <a:pPr>
              <a:buNone/>
            </a:pPr>
            <a:r>
              <a:rPr lang="en-US" sz="3500" dirty="0"/>
              <a:t>Eventually, agency testing will be available, and FMS will be open for discussions of any concerns regarding security or functionality.  </a:t>
            </a:r>
            <a:endParaRPr lang="en-US" dirty="0"/>
          </a:p>
          <a:p>
            <a:pPr marL="0" indent="0">
              <a:buNone/>
            </a:pPr>
            <a:endParaRPr lang="en-US" dirty="0">
              <a:cs typeface="Calibri"/>
            </a:endParaRPr>
          </a:p>
          <a:p>
            <a:endParaRPr lang="en-US" dirty="0">
              <a:highlight>
                <a:srgbClr val="FFFF00"/>
              </a:highlight>
            </a:endParaRPr>
          </a:p>
          <a:p>
            <a:pPr marL="0" indent="0">
              <a:buNone/>
            </a:pPr>
            <a:endParaRPr lang="en-US" dirty="0">
              <a:highlight>
                <a:srgbClr val="FFFF00"/>
              </a:highlight>
            </a:endParaRPr>
          </a:p>
          <a:p>
            <a:pPr marL="0" indent="0">
              <a:buNone/>
            </a:pPr>
            <a:endParaRPr lang="en-US" dirty="0">
              <a:highlight>
                <a:srgbClr val="FFFF00"/>
              </a:highlight>
            </a:endParaRPr>
          </a:p>
          <a:p>
            <a:pPr marL="0" indent="0">
              <a:buNone/>
            </a:pPr>
            <a:endParaRPr lang="en-US" dirty="0">
              <a:highlight>
                <a:srgbClr val="FFFF00"/>
              </a:highlight>
            </a:endParaRPr>
          </a:p>
          <a:p>
            <a:endParaRPr lang="en-US" dirty="0"/>
          </a:p>
        </p:txBody>
      </p:sp>
      <p:sp>
        <p:nvSpPr>
          <p:cNvPr id="4" name="Slide Number Placeholder 3">
            <a:extLst>
              <a:ext uri="{FF2B5EF4-FFF2-40B4-BE49-F238E27FC236}">
                <a16:creationId xmlns:a16="http://schemas.microsoft.com/office/drawing/2014/main" id="{A13F1346-999D-6C6D-EB06-5F28D9542EB3}"/>
              </a:ext>
            </a:extLst>
          </p:cNvPr>
          <p:cNvSpPr>
            <a:spLocks noGrp="1"/>
          </p:cNvSpPr>
          <p:nvPr>
            <p:ph type="sldNum" sz="quarter" idx="12"/>
          </p:nvPr>
        </p:nvSpPr>
        <p:spPr/>
        <p:txBody>
          <a:bodyPr/>
          <a:lstStyle/>
          <a:p>
            <a:fld id="{D74DC2E0-E28C-44A5-89B3-2B91385C7BB1}" type="slidenum">
              <a:rPr lang="en-US" smtClean="0"/>
              <a:t>54</a:t>
            </a:fld>
            <a:endParaRPr lang="en-US" dirty="0"/>
          </a:p>
        </p:txBody>
      </p:sp>
    </p:spTree>
    <p:extLst>
      <p:ext uri="{BB962C8B-B14F-4D97-AF65-F5344CB8AC3E}">
        <p14:creationId xmlns:p14="http://schemas.microsoft.com/office/powerpoint/2010/main" val="1023858047"/>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Graphic that reads Questions">
            <a:extLst>
              <a:ext uri="{FF2B5EF4-FFF2-40B4-BE49-F238E27FC236}">
                <a16:creationId xmlns:a16="http://schemas.microsoft.com/office/drawing/2014/main" id="{BC83F432-4E1C-21A9-F431-C859EC9AD923}"/>
              </a:ext>
            </a:extLst>
          </p:cNvPr>
          <p:cNvPicPr>
            <a:picLocks noChangeAspect="1"/>
          </p:cNvPicPr>
          <p:nvPr/>
        </p:nvPicPr>
        <p:blipFill>
          <a:blip r:embed="rId3"/>
          <a:stretch>
            <a:fillRect/>
          </a:stretch>
        </p:blipFill>
        <p:spPr>
          <a:xfrm>
            <a:off x="1828799" y="1295399"/>
            <a:ext cx="8534402" cy="4267201"/>
          </a:xfrm>
          <a:prstGeom prst="rect">
            <a:avLst/>
          </a:prstGeom>
        </p:spPr>
      </p:pic>
      <p:sp>
        <p:nvSpPr>
          <p:cNvPr id="6" name="Title 5">
            <a:extLst>
              <a:ext uri="{FF2B5EF4-FFF2-40B4-BE49-F238E27FC236}">
                <a16:creationId xmlns:a16="http://schemas.microsoft.com/office/drawing/2014/main" id="{F52F3752-DE56-AC19-EA72-CB0AD15129D9}"/>
              </a:ext>
              <a:ext uri="{C183D7F6-B498-43B3-948B-1728B52AA6E4}">
                <adec:decorative xmlns:adec="http://schemas.microsoft.com/office/drawing/2017/decorative" val="0"/>
              </a:ext>
            </a:extLst>
          </p:cNvPr>
          <p:cNvSpPr>
            <a:spLocks noGrp="1"/>
          </p:cNvSpPr>
          <p:nvPr>
            <p:ph type="title" idx="4294967295"/>
          </p:nvPr>
        </p:nvSpPr>
        <p:spPr>
          <a:xfrm>
            <a:off x="0" y="6356350"/>
            <a:ext cx="12192000" cy="492711"/>
          </a:xfrm>
          <a:prstGeom prst="rect">
            <a:avLst/>
          </a:prstGeom>
          <a:solidFill>
            <a:srgbClr val="00C057"/>
          </a:solidFill>
          <a:ln w="12700" cap="flat" cmpd="sng" algn="ctr">
            <a:solidFill>
              <a:schemeClr val="accent1">
                <a:shade val="50000"/>
              </a:schemeClr>
            </a:solid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i="0" u="none" strike="noStrike" kern="1200" cap="none" spc="0" normalizeH="0" baseline="0" noProof="0" dirty="0">
                <a:ln>
                  <a:noFill/>
                </a:ln>
                <a:solidFill>
                  <a:schemeClr val="tx1"/>
                </a:solidFill>
                <a:effectLst/>
                <a:uLnTx/>
                <a:uFillTx/>
                <a:latin typeface="Bahnschrift Light" panose="020B0502040204020203" pitchFamily="34" charset="0"/>
                <a:ea typeface="+mn-ea"/>
                <a:cs typeface="+mn-cs"/>
              </a:rPr>
              <a:t>FINANCIAL TRAINING FORUM                                                          2024</a:t>
            </a:r>
          </a:p>
        </p:txBody>
      </p:sp>
    </p:spTree>
    <p:extLst>
      <p:ext uri="{BB962C8B-B14F-4D97-AF65-F5344CB8AC3E}">
        <p14:creationId xmlns:p14="http://schemas.microsoft.com/office/powerpoint/2010/main" val="85560267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FE889B-D7F0-09E1-BFF2-B3EE5B81BE10}"/>
              </a:ext>
            </a:extLst>
          </p:cNvPr>
          <p:cNvSpPr>
            <a:spLocks noGrp="1"/>
          </p:cNvSpPr>
          <p:nvPr>
            <p:ph type="title"/>
          </p:nvPr>
        </p:nvSpPr>
        <p:spPr/>
        <p:txBody>
          <a:bodyPr/>
          <a:lstStyle/>
          <a:p>
            <a:r>
              <a:rPr lang="en-US" dirty="0"/>
              <a:t>Presenters</a:t>
            </a:r>
          </a:p>
        </p:txBody>
      </p:sp>
      <p:sp>
        <p:nvSpPr>
          <p:cNvPr id="5" name="Content Placeholder 2">
            <a:extLst>
              <a:ext uri="{FF2B5EF4-FFF2-40B4-BE49-F238E27FC236}">
                <a16:creationId xmlns:a16="http://schemas.microsoft.com/office/drawing/2014/main" id="{756814CE-3E14-11FB-06A7-5B533E03E194}"/>
              </a:ext>
              <a:ext uri="{C183D7F6-B498-43B3-948B-1728B52AA6E4}">
                <adec:decorative xmlns:adec="http://schemas.microsoft.com/office/drawing/2017/decorative" val="1"/>
              </a:ext>
            </a:extLst>
          </p:cNvPr>
          <p:cNvSpPr txBox="1">
            <a:spLocks/>
          </p:cNvSpPr>
          <p:nvPr/>
        </p:nvSpPr>
        <p:spPr>
          <a:xfrm>
            <a:off x="1036965" y="1307211"/>
            <a:ext cx="10118070" cy="4841415"/>
          </a:xfrm>
          <a:prstGeom prst="rect">
            <a:avLst/>
          </a:prstGeom>
        </p:spPr>
        <p:txBody>
          <a:bodyPr vert="horz" lIns="91440" tIns="45720" rIns="91440" bIns="45720" rtlCol="0" anchor="t">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sz="2600" b="1" dirty="0"/>
              <a:t>Barbara Frye, CPA, CGFM - USDA FIET Functional Lead</a:t>
            </a:r>
          </a:p>
          <a:p>
            <a:pPr marL="0" indent="0">
              <a:buFont typeface="Arial" panose="020B0604020202020204" pitchFamily="34" charset="0"/>
              <a:buNone/>
            </a:pPr>
            <a:r>
              <a:rPr lang="en-US" sz="2400" dirty="0"/>
              <a:t>Barbara is the USDA Functional Lead for the FIET project. She is a Certified Public Accountant and Certified Governmental Financial Manager with 27 years of experience in a public accounting firm, the banking industry and with USDA.  Barbara’s 16 years with USDA has been in the Cash Reconciliation Branch and the FMS Customer Support Branch.   </a:t>
            </a:r>
          </a:p>
          <a:p>
            <a:pPr marL="0" indent="0">
              <a:buFont typeface="Arial" panose="020B0604020202020204" pitchFamily="34" charset="0"/>
              <a:buNone/>
            </a:pPr>
            <a:endParaRPr lang="en-US" sz="2400" dirty="0"/>
          </a:p>
          <a:p>
            <a:pPr marL="0" indent="0">
              <a:buFont typeface="Arial" panose="020B0604020202020204" pitchFamily="34" charset="0"/>
              <a:buNone/>
            </a:pPr>
            <a:r>
              <a:rPr lang="en-US" sz="2600" b="1" dirty="0"/>
              <a:t>Donna Raymond, CGFM - Customer Service Branch Chief</a:t>
            </a:r>
          </a:p>
          <a:p>
            <a:pPr marL="0" indent="0">
              <a:buNone/>
            </a:pPr>
            <a:r>
              <a:rPr lang="en-US" sz="2400" dirty="0"/>
              <a:t>Donna has 25 years of experience in government accounting.  This includes State of Arizona’s GAO Functional System Manager, the USDA FMS Treasury Services Branch, and the USDA FMS Customer Services Branch.  Donna is a Certified Government Financial Manager and an SAP FI Certified Associate.  </a:t>
            </a:r>
          </a:p>
          <a:p>
            <a:pPr marL="0" indent="0">
              <a:buFont typeface="Arial" panose="020B0604020202020204" pitchFamily="34" charset="0"/>
              <a:buNone/>
            </a:pPr>
            <a:endParaRPr lang="en-US" dirty="0"/>
          </a:p>
          <a:p>
            <a:pPr marL="0" indent="0">
              <a:buFont typeface="Arial" panose="020B0604020202020204" pitchFamily="34" charset="0"/>
              <a:buNone/>
            </a:pPr>
            <a:endParaRPr lang="en-US" dirty="0"/>
          </a:p>
        </p:txBody>
      </p:sp>
      <p:sp>
        <p:nvSpPr>
          <p:cNvPr id="4" name="Slide Number Placeholder 3">
            <a:extLst>
              <a:ext uri="{FF2B5EF4-FFF2-40B4-BE49-F238E27FC236}">
                <a16:creationId xmlns:a16="http://schemas.microsoft.com/office/drawing/2014/main" id="{CB8D656C-8D40-A588-1E54-6C875766F0F1}"/>
              </a:ext>
              <a:ext uri="{C183D7F6-B498-43B3-948B-1728B52AA6E4}">
                <adec:decorative xmlns:adec="http://schemas.microsoft.com/office/drawing/2017/decorative" val="0"/>
              </a:ext>
            </a:extLst>
          </p:cNvPr>
          <p:cNvSpPr>
            <a:spLocks noGrp="1"/>
          </p:cNvSpPr>
          <p:nvPr>
            <p:ph type="sldNum" sz="quarter" idx="12"/>
          </p:nvPr>
        </p:nvSpPr>
        <p:spPr/>
        <p:txBody>
          <a:bodyPr/>
          <a:lstStyle/>
          <a:p>
            <a:fld id="{D74DC2E0-E28C-44A5-89B3-2B91385C7BB1}" type="slidenum">
              <a:rPr lang="en-US" smtClean="0"/>
              <a:t>6</a:t>
            </a:fld>
            <a:endParaRPr lang="en-US" dirty="0"/>
          </a:p>
        </p:txBody>
      </p:sp>
    </p:spTree>
    <p:extLst>
      <p:ext uri="{BB962C8B-B14F-4D97-AF65-F5344CB8AC3E}">
        <p14:creationId xmlns:p14="http://schemas.microsoft.com/office/powerpoint/2010/main" val="174657445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D39513-06C0-1B16-51B1-01C2A7C8DA6F}"/>
              </a:ext>
            </a:extLst>
          </p:cNvPr>
          <p:cNvSpPr>
            <a:spLocks noGrp="1"/>
          </p:cNvSpPr>
          <p:nvPr>
            <p:ph type="title"/>
          </p:nvPr>
        </p:nvSpPr>
        <p:spPr/>
        <p:txBody>
          <a:bodyPr/>
          <a:lstStyle/>
          <a:p>
            <a:r>
              <a:rPr lang="en-US" dirty="0"/>
              <a:t>Training Objectives</a:t>
            </a:r>
          </a:p>
        </p:txBody>
      </p:sp>
      <p:sp>
        <p:nvSpPr>
          <p:cNvPr id="3" name="Content Placeholder 2">
            <a:extLst>
              <a:ext uri="{FF2B5EF4-FFF2-40B4-BE49-F238E27FC236}">
                <a16:creationId xmlns:a16="http://schemas.microsoft.com/office/drawing/2014/main" id="{9DCF52A4-620F-8A8D-9CC5-02A2FF588E9B}"/>
              </a:ext>
            </a:extLst>
          </p:cNvPr>
          <p:cNvSpPr>
            <a:spLocks noGrp="1"/>
          </p:cNvSpPr>
          <p:nvPr>
            <p:ph idx="1"/>
          </p:nvPr>
        </p:nvSpPr>
        <p:spPr>
          <a:xfrm>
            <a:off x="1058537" y="1253330"/>
            <a:ext cx="10861713" cy="4872047"/>
          </a:xfrm>
        </p:spPr>
        <p:txBody>
          <a:bodyPr/>
          <a:lstStyle/>
          <a:p>
            <a:pPr marL="0" indent="0">
              <a:buNone/>
            </a:pPr>
            <a:r>
              <a:rPr lang="en-US" dirty="0"/>
              <a:t>In this session, you will learn:</a:t>
            </a:r>
          </a:p>
          <a:p>
            <a:r>
              <a:rPr lang="en-US" dirty="0"/>
              <a:t>Key information and Policy Directive updates for Parked Documents</a:t>
            </a:r>
          </a:p>
          <a:p>
            <a:r>
              <a:rPr lang="en-US" dirty="0"/>
              <a:t>The definition of Parked Documents</a:t>
            </a:r>
          </a:p>
          <a:p>
            <a:r>
              <a:rPr lang="en-US" dirty="0"/>
              <a:t>How to identify the new Fiori app for Parked Documents</a:t>
            </a:r>
          </a:p>
          <a:p>
            <a:r>
              <a:rPr lang="en-US" dirty="0"/>
              <a:t>The types of Parked Documents available in S/4HANA</a:t>
            </a:r>
          </a:p>
          <a:p>
            <a:r>
              <a:rPr lang="en-US" dirty="0"/>
              <a:t>How to Display a Parked Document</a:t>
            </a:r>
          </a:p>
          <a:p>
            <a:r>
              <a:rPr lang="en-US" dirty="0"/>
              <a:t>Different Statuses for Parked Documents</a:t>
            </a:r>
          </a:p>
          <a:p>
            <a:r>
              <a:rPr lang="en-US" dirty="0"/>
              <a:t>Data Actions (Change, Delete, Approve)</a:t>
            </a:r>
          </a:p>
          <a:p>
            <a:pPr marL="0" indent="0">
              <a:buNone/>
            </a:pPr>
            <a:endParaRPr lang="en-US" dirty="0"/>
          </a:p>
        </p:txBody>
      </p:sp>
      <p:sp>
        <p:nvSpPr>
          <p:cNvPr id="4" name="Slide Number Placeholder 3">
            <a:extLst>
              <a:ext uri="{FF2B5EF4-FFF2-40B4-BE49-F238E27FC236}">
                <a16:creationId xmlns:a16="http://schemas.microsoft.com/office/drawing/2014/main" id="{A13F1346-999D-6C6D-EB06-5F28D9542EB3}"/>
              </a:ext>
            </a:extLst>
          </p:cNvPr>
          <p:cNvSpPr>
            <a:spLocks noGrp="1"/>
          </p:cNvSpPr>
          <p:nvPr>
            <p:ph type="sldNum" sz="quarter" idx="12"/>
          </p:nvPr>
        </p:nvSpPr>
        <p:spPr/>
        <p:txBody>
          <a:bodyPr/>
          <a:lstStyle/>
          <a:p>
            <a:fld id="{D74DC2E0-E28C-44A5-89B3-2B91385C7BB1}" type="slidenum">
              <a:rPr lang="en-US" smtClean="0"/>
              <a:t>7</a:t>
            </a:fld>
            <a:endParaRPr lang="en-US" dirty="0"/>
          </a:p>
        </p:txBody>
      </p:sp>
    </p:spTree>
    <p:extLst>
      <p:ext uri="{BB962C8B-B14F-4D97-AF65-F5344CB8AC3E}">
        <p14:creationId xmlns:p14="http://schemas.microsoft.com/office/powerpoint/2010/main" val="222693731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D39513-06C0-1B16-51B1-01C2A7C8DA6F}"/>
              </a:ext>
            </a:extLst>
          </p:cNvPr>
          <p:cNvSpPr>
            <a:spLocks noGrp="1"/>
          </p:cNvSpPr>
          <p:nvPr>
            <p:ph type="title"/>
          </p:nvPr>
        </p:nvSpPr>
        <p:spPr/>
        <p:txBody>
          <a:bodyPr/>
          <a:lstStyle/>
          <a:p>
            <a:r>
              <a:rPr lang="en-US" dirty="0"/>
              <a:t>Current Directive</a:t>
            </a:r>
          </a:p>
        </p:txBody>
      </p:sp>
      <p:sp>
        <p:nvSpPr>
          <p:cNvPr id="3" name="Content Placeholder 2">
            <a:extLst>
              <a:ext uri="{FF2B5EF4-FFF2-40B4-BE49-F238E27FC236}">
                <a16:creationId xmlns:a16="http://schemas.microsoft.com/office/drawing/2014/main" id="{9DCF52A4-620F-8A8D-9CC5-02A2FF588E9B}"/>
              </a:ext>
              <a:ext uri="{C183D7F6-B498-43B3-948B-1728B52AA6E4}">
                <adec:decorative xmlns:adec="http://schemas.microsoft.com/office/drawing/2017/decorative" val="1"/>
              </a:ext>
            </a:extLst>
          </p:cNvPr>
          <p:cNvSpPr>
            <a:spLocks noGrp="1"/>
          </p:cNvSpPr>
          <p:nvPr>
            <p:ph idx="1"/>
          </p:nvPr>
        </p:nvSpPr>
        <p:spPr>
          <a:xfrm>
            <a:off x="1235730" y="1152552"/>
            <a:ext cx="10219063" cy="4678669"/>
          </a:xfrm>
        </p:spPr>
        <p:txBody>
          <a:bodyPr/>
          <a:lstStyle/>
          <a:p>
            <a:pPr marL="0" indent="0">
              <a:buNone/>
            </a:pPr>
            <a:r>
              <a:rPr lang="en-US" dirty="0"/>
              <a:t>Current Bulletin OCFO 15-06:  Parked Documents</a:t>
            </a:r>
          </a:p>
          <a:p>
            <a:pPr marL="0" indent="0">
              <a:buNone/>
            </a:pPr>
            <a:endParaRPr lang="en-US" dirty="0"/>
          </a:p>
        </p:txBody>
      </p:sp>
      <p:pic>
        <p:nvPicPr>
          <p:cNvPr id="6" name="Picture 5" descr="Screenshot of Current Bulletin OCFO 15-06:  Parked Documents&#10;">
            <a:extLst>
              <a:ext uri="{FF2B5EF4-FFF2-40B4-BE49-F238E27FC236}">
                <a16:creationId xmlns:a16="http://schemas.microsoft.com/office/drawing/2014/main" id="{64607F0B-350B-D3B4-D8FE-3C54F9BE2271}"/>
              </a:ext>
            </a:extLst>
          </p:cNvPr>
          <p:cNvPicPr>
            <a:picLocks noChangeAspect="1"/>
          </p:cNvPicPr>
          <p:nvPr/>
        </p:nvPicPr>
        <p:blipFill>
          <a:blip r:embed="rId3"/>
          <a:stretch>
            <a:fillRect/>
          </a:stretch>
        </p:blipFill>
        <p:spPr>
          <a:xfrm>
            <a:off x="2624163" y="1677680"/>
            <a:ext cx="5297883" cy="4206605"/>
          </a:xfrm>
          <a:prstGeom prst="rect">
            <a:avLst/>
          </a:prstGeom>
        </p:spPr>
      </p:pic>
      <p:sp>
        <p:nvSpPr>
          <p:cNvPr id="4" name="Slide Number Placeholder 3">
            <a:extLst>
              <a:ext uri="{FF2B5EF4-FFF2-40B4-BE49-F238E27FC236}">
                <a16:creationId xmlns:a16="http://schemas.microsoft.com/office/drawing/2014/main" id="{A13F1346-999D-6C6D-EB06-5F28D9542EB3}"/>
              </a:ext>
            </a:extLst>
          </p:cNvPr>
          <p:cNvSpPr>
            <a:spLocks noGrp="1"/>
          </p:cNvSpPr>
          <p:nvPr>
            <p:ph type="sldNum" sz="quarter" idx="12"/>
          </p:nvPr>
        </p:nvSpPr>
        <p:spPr/>
        <p:txBody>
          <a:bodyPr/>
          <a:lstStyle/>
          <a:p>
            <a:fld id="{D74DC2E0-E28C-44A5-89B3-2B91385C7BB1}" type="slidenum">
              <a:rPr lang="en-US" smtClean="0"/>
              <a:t>8</a:t>
            </a:fld>
            <a:endParaRPr lang="en-US" dirty="0"/>
          </a:p>
        </p:txBody>
      </p:sp>
    </p:spTree>
    <p:extLst>
      <p:ext uri="{BB962C8B-B14F-4D97-AF65-F5344CB8AC3E}">
        <p14:creationId xmlns:p14="http://schemas.microsoft.com/office/powerpoint/2010/main" val="212008101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D39513-06C0-1B16-51B1-01C2A7C8DA6F}"/>
              </a:ext>
            </a:extLst>
          </p:cNvPr>
          <p:cNvSpPr>
            <a:spLocks noGrp="1"/>
          </p:cNvSpPr>
          <p:nvPr>
            <p:ph type="title"/>
          </p:nvPr>
        </p:nvSpPr>
        <p:spPr/>
        <p:txBody>
          <a:bodyPr/>
          <a:lstStyle/>
          <a:p>
            <a:r>
              <a:rPr lang="en-US" dirty="0"/>
              <a:t>Background</a:t>
            </a:r>
          </a:p>
        </p:txBody>
      </p:sp>
      <p:sp>
        <p:nvSpPr>
          <p:cNvPr id="4" name="Slide Number Placeholder 3">
            <a:extLst>
              <a:ext uri="{FF2B5EF4-FFF2-40B4-BE49-F238E27FC236}">
                <a16:creationId xmlns:a16="http://schemas.microsoft.com/office/drawing/2014/main" id="{A13F1346-999D-6C6D-EB06-5F28D9542EB3}"/>
              </a:ext>
            </a:extLst>
          </p:cNvPr>
          <p:cNvSpPr>
            <a:spLocks noGrp="1"/>
          </p:cNvSpPr>
          <p:nvPr>
            <p:ph type="sldNum" sz="quarter" idx="12"/>
          </p:nvPr>
        </p:nvSpPr>
        <p:spPr/>
        <p:txBody>
          <a:bodyPr/>
          <a:lstStyle/>
          <a:p>
            <a:fld id="{D74DC2E0-E28C-44A5-89B3-2B91385C7BB1}" type="slidenum">
              <a:rPr lang="en-US" smtClean="0"/>
              <a:t>9</a:t>
            </a:fld>
            <a:endParaRPr lang="en-US" dirty="0"/>
          </a:p>
        </p:txBody>
      </p:sp>
      <p:sp>
        <p:nvSpPr>
          <p:cNvPr id="6" name="Content Placeholder 5">
            <a:extLst>
              <a:ext uri="{FF2B5EF4-FFF2-40B4-BE49-F238E27FC236}">
                <a16:creationId xmlns:a16="http://schemas.microsoft.com/office/drawing/2014/main" id="{FEFA585B-C5BC-8B62-2543-E89E62ED74F7}"/>
              </a:ext>
            </a:extLst>
          </p:cNvPr>
          <p:cNvSpPr>
            <a:spLocks noGrp="1"/>
          </p:cNvSpPr>
          <p:nvPr>
            <p:ph idx="1"/>
          </p:nvPr>
        </p:nvSpPr>
        <p:spPr>
          <a:xfrm>
            <a:off x="701859" y="1275051"/>
            <a:ext cx="10788282" cy="5428312"/>
          </a:xfrm>
        </p:spPr>
        <p:txBody>
          <a:bodyPr>
            <a:normAutofit fontScale="77500" lnSpcReduction="20000"/>
          </a:bodyPr>
          <a:lstStyle/>
          <a:p>
            <a:r>
              <a:rPr lang="en-US" sz="3100" dirty="0"/>
              <a:t>USDA is responsible for establishing and maintaining internal controls to achieve the objectives of effective and efficient operations, reliable financial reporting, and compliance with applicable laws and regulations. </a:t>
            </a:r>
          </a:p>
          <a:p>
            <a:r>
              <a:rPr lang="en-US" sz="3100" dirty="0"/>
              <a:t>Throughout the year, the net and absolute dollar value of parked transactions not timely posted in FMMI is material. </a:t>
            </a:r>
          </a:p>
          <a:p>
            <a:r>
              <a:rPr lang="en-US" sz="3100" dirty="0"/>
              <a:t>As such, the financial reports and statements may not be reliable because timely information cannot be obtained, reported, and used for decision-making. </a:t>
            </a:r>
          </a:p>
          <a:p>
            <a:r>
              <a:rPr lang="en-US" sz="3100" dirty="0"/>
              <a:t>Therefore, corporately, USDA agencies and staff offices cannot have the reasonable assurance required to certify that:</a:t>
            </a:r>
          </a:p>
          <a:p>
            <a:pPr lvl="1"/>
            <a:r>
              <a:rPr lang="en-US" sz="2800" dirty="0"/>
              <a:t>Programs achieve their intended results</a:t>
            </a:r>
          </a:p>
          <a:p>
            <a:pPr lvl="1"/>
            <a:r>
              <a:rPr lang="en-US" sz="2800" dirty="0"/>
              <a:t>Resources used are consistent with agencies’ missions</a:t>
            </a:r>
          </a:p>
          <a:p>
            <a:pPr lvl="1"/>
            <a:r>
              <a:rPr lang="en-US" sz="2800" dirty="0"/>
              <a:t>Programs and resources are protected from waste, fraud, and mismanagement </a:t>
            </a:r>
          </a:p>
          <a:p>
            <a:pPr marL="0" indent="0">
              <a:buNone/>
            </a:pPr>
            <a:r>
              <a:rPr lang="en-US" sz="3100" dirty="0"/>
              <a:t>In addition, when transactions are not recorded timely, the effectiveness of FMMI’s administrative control of funds is compromised, and financial statements could be overstated or understated. A proactive measure must be implemented to improve the agencies’ ability to rely on the completeness of their financial information.</a:t>
            </a:r>
          </a:p>
          <a:p>
            <a:endParaRPr lang="en-US" sz="3100" dirty="0"/>
          </a:p>
          <a:p>
            <a:pPr marL="0" indent="0">
              <a:buNone/>
            </a:pPr>
            <a:endParaRPr lang="en-US" dirty="0"/>
          </a:p>
        </p:txBody>
      </p:sp>
    </p:spTree>
    <p:extLst>
      <p:ext uri="{BB962C8B-B14F-4D97-AF65-F5344CB8AC3E}">
        <p14:creationId xmlns:p14="http://schemas.microsoft.com/office/powerpoint/2010/main" val="169437002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FTF 2024 Presentation Template.potx" id="{4EE3E16B-2B01-466A-91D6-14E581747BAC}" vid="{6B8A8BD8-E183-4337-BEDD-417180EEB8B6}"/>
    </a:ext>
  </a:ext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FTF 2024 Presentation Template.potx" id="{79555038-5D6F-425F-99A2-1F99784FED4A}" vid="{B049FE1B-C38B-45CD-8EEA-9509BF32A142}"/>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themeOverride>
</file>

<file path=ppt/theme/themeOverride3.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themeOverride>
</file>

<file path=ppt/theme/themeOverride4.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themeOverride>
</file>

<file path=ppt/theme/themeOverride5.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themeOverride>
</file>

<file path=ppt/theme/themeOverride6.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AC5943295BEA1D469587225D134965E7" ma:contentTypeVersion="14" ma:contentTypeDescription="Create a new document." ma:contentTypeScope="" ma:versionID="8cbe383aebd6442003684c43df10dbc3">
  <xsd:schema xmlns:xsd="http://www.w3.org/2001/XMLSchema" xmlns:xs="http://www.w3.org/2001/XMLSchema" xmlns:p="http://schemas.microsoft.com/office/2006/metadata/properties" xmlns:ns2="696920a8-8206-4670-b766-55ac0f68597f" xmlns:ns3="836b317d-4a66-454c-9b3c-0dd9d8697183" targetNamespace="http://schemas.microsoft.com/office/2006/metadata/properties" ma:root="true" ma:fieldsID="7b53f3cb76569cef04b6ba5c3508124c" ns2:_="" ns3:_="">
    <xsd:import namespace="696920a8-8206-4670-b766-55ac0f68597f"/>
    <xsd:import namespace="836b317d-4a66-454c-9b3c-0dd9d8697183"/>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ObjectDetectorVersions" minOccurs="0"/>
                <xsd:element ref="ns3:SharedWithUsers" minOccurs="0"/>
                <xsd:element ref="ns3:SharedWithDetails" minOccurs="0"/>
                <xsd:element ref="ns2:lcf76f155ced4ddcb4097134ff3c332f" minOccurs="0"/>
                <xsd:element ref="ns3:TaxCatchAll" minOccurs="0"/>
                <xsd:element ref="ns2:MediaServiceDateTaken" minOccurs="0"/>
                <xsd:element ref="ns2:MediaServiceOCR" minOccurs="0"/>
                <xsd:element ref="ns2:MediaServiceGenerationTime" minOccurs="0"/>
                <xsd:element ref="ns2:MediaServiceEventHashCode"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696920a8-8206-4670-b766-55ac0f68597f"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ObjectDetectorVersions" ma:index="11" nillable="true" ma:displayName="MediaServiceObjectDetectorVersions" ma:hidden="true" ma:indexed="true" ma:internalName="MediaServiceObjectDetectorVersions" ma:readOnly="true">
      <xsd:simpleType>
        <xsd:restriction base="dms:Text"/>
      </xsd:simpleType>
    </xsd:element>
    <xsd:element name="lcf76f155ced4ddcb4097134ff3c332f" ma:index="15" nillable="true" ma:taxonomy="true" ma:internalName="lcf76f155ced4ddcb4097134ff3c332f" ma:taxonomyFieldName="MediaServiceImageTags" ma:displayName="Image Tags" ma:readOnly="false" ma:fieldId="{5cf76f15-5ced-4ddc-b409-7134ff3c332f}" ma:taxonomyMulti="true" ma:sspId="8ff62593-b918-4deb-ac08-0d74ac0cc7e6" ma:termSetId="09814cd3-568e-fe90-9814-8d621ff8fb84" ma:anchorId="fba54fb3-c3e1-fe81-a776-ca4b69148c4d" ma:open="true" ma:isKeyword="false">
      <xsd:complexType>
        <xsd:sequence>
          <xsd:element ref="pc:Terms" minOccurs="0" maxOccurs="1"/>
        </xsd:sequence>
      </xsd:complexType>
    </xsd:element>
    <xsd:element name="MediaServiceDateTaken" ma:index="17" nillable="true" ma:displayName="MediaServiceDateTaken" ma:hidden="true" ma:indexed="true" ma:internalName="MediaServiceDateTaken" ma:readOnly="true">
      <xsd:simpleType>
        <xsd:restriction base="dms:Text"/>
      </xsd:simpleType>
    </xsd:element>
    <xsd:element name="MediaServiceOCR" ma:index="18" nillable="true" ma:displayName="Extracted Text" ma:internalName="MediaServiceOCR" ma:readOnly="true">
      <xsd:simpleType>
        <xsd:restriction base="dms:Note">
          <xsd:maxLength value="255"/>
        </xsd:restriction>
      </xsd:simpleType>
    </xsd:element>
    <xsd:element name="MediaServiceGenerationTime" ma:index="19" nillable="true" ma:displayName="MediaServiceGenerationTime" ma:hidden="true" ma:internalName="MediaServiceGenerationTime" ma:readOnly="true">
      <xsd:simpleType>
        <xsd:restriction base="dms:Text"/>
      </xsd:simpleType>
    </xsd:element>
    <xsd:element name="MediaServiceEventHashCode" ma:index="20" nillable="true" ma:displayName="MediaServiceEventHashCode" ma:hidden="true" ma:internalName="MediaServiceEventHashCode" ma:readOnly="true">
      <xsd:simpleType>
        <xsd:restriction base="dms:Text"/>
      </xsd:simpleType>
    </xsd:element>
    <xsd:element name="MediaLengthInSeconds" ma:index="21" nillable="true" ma:displayName="MediaLengthInSeconds" ma:hidden="true"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836b317d-4a66-454c-9b3c-0dd9d8697183"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element name="TaxCatchAll" ma:index="16" nillable="true" ma:displayName="Taxonomy Catch All Column" ma:hidden="true" ma:list="{97848241-b0b4-4256-8d39-790f86a79c4c}" ma:internalName="TaxCatchAll" ma:showField="CatchAllData" ma:web="836b317d-4a66-454c-9b3c-0dd9d8697183">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SharedWithUsers xmlns="836b317d-4a66-454c-9b3c-0dd9d8697183">
      <UserInfo>
        <DisplayName>Martino, Rae Ann - OCFO-FMS, New Orleans, LA</DisplayName>
        <AccountId>14</AccountId>
        <AccountType/>
      </UserInfo>
      <UserInfo>
        <DisplayName>Wimberly, Tiffany - OCFO-FMS, New Orleans, LA</DisplayName>
        <AccountId>29</AccountId>
        <AccountType/>
      </UserInfo>
      <UserInfo>
        <DisplayName>Raymond, Donna - OCFO-FMS, New Orleans, LA</DisplayName>
        <AccountId>43</AccountId>
        <AccountType/>
      </UserInfo>
      <UserInfo>
        <DisplayName>Frye, Barbara - OCFO-FMS, New Orleans, LA</DisplayName>
        <AccountId>40</AccountId>
        <AccountType/>
      </UserInfo>
      <UserInfo>
        <DisplayName>Ross, Timothy - OCFO-FMS, New Orleans, LA</DisplayName>
        <AccountId>41</AccountId>
        <AccountType/>
      </UserInfo>
      <UserInfo>
        <DisplayName>Ingraham, Charles - OCFO-FMS, New Orleans, LA</DisplayName>
        <AccountId>42</AccountId>
        <AccountType/>
      </UserInfo>
      <UserInfo>
        <DisplayName>Edward, Arianne - OCFO-OCFO</DisplayName>
        <AccountId>38</AccountId>
        <AccountType/>
      </UserInfo>
      <UserInfo>
        <DisplayName>Brashear, Mike - OCFO-FMS, New Orleans, LA</DisplayName>
        <AccountId>39</AccountId>
        <AccountType/>
      </UserInfo>
      <UserInfo>
        <DisplayName>Hodo, Frank - OCFO-FMS, Washington, DC</DisplayName>
        <AccountId>30</AccountId>
        <AccountType/>
      </UserInfo>
      <UserInfo>
        <DisplayName>Wallace, Yolanda - OCFO-FMS, New Orleans, LA</DisplayName>
        <AccountId>53</AccountId>
        <AccountType/>
      </UserInfo>
    </SharedWithUsers>
    <TaxCatchAll xmlns="836b317d-4a66-454c-9b3c-0dd9d8697183" xsi:nil="true"/>
    <lcf76f155ced4ddcb4097134ff3c332f xmlns="696920a8-8206-4670-b766-55ac0f68597f">
      <Terms xmlns="http://schemas.microsoft.com/office/infopath/2007/PartnerControls"/>
    </lcf76f155ced4ddcb4097134ff3c332f>
  </documentManagement>
</p:properties>
</file>

<file path=customXml/itemProps1.xml><?xml version="1.0" encoding="utf-8"?>
<ds:datastoreItem xmlns:ds="http://schemas.openxmlformats.org/officeDocument/2006/customXml" ds:itemID="{52B45CF2-40BF-4358-AB76-6C6D6433320E}">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696920a8-8206-4670-b766-55ac0f68597f"/>
    <ds:schemaRef ds:uri="836b317d-4a66-454c-9b3c-0dd9d8697183"/>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4F315F24-C37E-486E-8FC6-580197914745}">
  <ds:schemaRefs>
    <ds:schemaRef ds:uri="http://schemas.microsoft.com/sharepoint/v3/contenttype/forms"/>
  </ds:schemaRefs>
</ds:datastoreItem>
</file>

<file path=customXml/itemProps3.xml><?xml version="1.0" encoding="utf-8"?>
<ds:datastoreItem xmlns:ds="http://schemas.openxmlformats.org/officeDocument/2006/customXml" ds:itemID="{EF1B1BB7-5A55-42E5-B331-00ABF2E230B5}">
  <ds:schemaRefs>
    <ds:schemaRef ds:uri="http://www.w3.org/XML/1998/namespace"/>
    <ds:schemaRef ds:uri="http://purl.org/dc/dcmitype/"/>
    <ds:schemaRef ds:uri="836b317d-4a66-454c-9b3c-0dd9d8697183"/>
    <ds:schemaRef ds:uri="http://schemas.microsoft.com/office/2006/metadata/properties"/>
    <ds:schemaRef ds:uri="http://schemas.microsoft.com/office/2006/documentManagement/types"/>
    <ds:schemaRef ds:uri="696920a8-8206-4670-b766-55ac0f68597f"/>
    <ds:schemaRef ds:uri="http://schemas.microsoft.com/office/infopath/2007/PartnerControls"/>
    <ds:schemaRef ds:uri="http://schemas.openxmlformats.org/package/2006/metadata/core-properties"/>
    <ds:schemaRef ds:uri="http://purl.org/dc/terms/"/>
    <ds:schemaRef ds:uri="http://purl.org/dc/elements/1.1/"/>
  </ds:schemaRefs>
</ds:datastoreItem>
</file>

<file path=docProps/app.xml><?xml version="1.0" encoding="utf-8"?>
<Properties xmlns="http://schemas.openxmlformats.org/officeDocument/2006/extended-properties" xmlns:vt="http://schemas.openxmlformats.org/officeDocument/2006/docPropsVTypes">
  <Template>FTF FIET 2024 Presentation Template(1)</Template>
  <TotalTime>2910</TotalTime>
  <Words>2320</Words>
  <Application>Microsoft Office PowerPoint</Application>
  <PresentationFormat>Widescreen</PresentationFormat>
  <Paragraphs>437</Paragraphs>
  <Slides>55</Slides>
  <Notes>52</Notes>
  <HiddenSlides>0</HiddenSlides>
  <MMClips>0</MMClips>
  <ScaleCrop>false</ScaleCrop>
  <HeadingPairs>
    <vt:vector size="6" baseType="variant">
      <vt:variant>
        <vt:lpstr>Fonts Used</vt:lpstr>
      </vt:variant>
      <vt:variant>
        <vt:i4>9</vt:i4>
      </vt:variant>
      <vt:variant>
        <vt:lpstr>Theme</vt:lpstr>
      </vt:variant>
      <vt:variant>
        <vt:i4>2</vt:i4>
      </vt:variant>
      <vt:variant>
        <vt:lpstr>Slide Titles</vt:lpstr>
      </vt:variant>
      <vt:variant>
        <vt:i4>55</vt:i4>
      </vt:variant>
    </vt:vector>
  </HeadingPairs>
  <TitlesOfParts>
    <vt:vector size="66" baseType="lpstr">
      <vt:lpstr>Aptos</vt:lpstr>
      <vt:lpstr>Arial</vt:lpstr>
      <vt:lpstr>Bahnschrift Light</vt:lpstr>
      <vt:lpstr>Calibri</vt:lpstr>
      <vt:lpstr>Calibri Body</vt:lpstr>
      <vt:lpstr>Calibri Light</vt:lpstr>
      <vt:lpstr>Open Sans</vt:lpstr>
      <vt:lpstr>Symbol</vt:lpstr>
      <vt:lpstr>Times New Roman</vt:lpstr>
      <vt:lpstr>Office Theme</vt:lpstr>
      <vt:lpstr>1_Office Theme</vt:lpstr>
      <vt:lpstr>FINANCIAL TRAINING FORUM JULY 2024</vt:lpstr>
      <vt:lpstr>Welcome from the FMS Deputy Director</vt:lpstr>
      <vt:lpstr>FINANCIAL TRAINING FORUM                                                          JULY 2024</vt:lpstr>
      <vt:lpstr>Housekeeping</vt:lpstr>
      <vt:lpstr>NASBA CPE Credit Guidelines</vt:lpstr>
      <vt:lpstr>Presenters</vt:lpstr>
      <vt:lpstr>Training Objectives</vt:lpstr>
      <vt:lpstr>Current Directive</vt:lpstr>
      <vt:lpstr>Background</vt:lpstr>
      <vt:lpstr>Updated Directive</vt:lpstr>
      <vt:lpstr>What Are Parked Documents?</vt:lpstr>
      <vt:lpstr>Problems Solved/Gaps Addressed</vt:lpstr>
      <vt:lpstr>Security</vt:lpstr>
      <vt:lpstr>Fiori Tile (New)</vt:lpstr>
      <vt:lpstr>Parked Documents View (Fiori App)</vt:lpstr>
      <vt:lpstr>Parked Documents View (Fiori App), cont’d.</vt:lpstr>
      <vt:lpstr>Demonstration</vt:lpstr>
      <vt:lpstr>FI Example</vt:lpstr>
      <vt:lpstr>LIV Example</vt:lpstr>
      <vt:lpstr>Purchase Order (PO) Example</vt:lpstr>
      <vt:lpstr>Purchase Requisition (PR) Example</vt:lpstr>
      <vt:lpstr>Funds Pre-Commitment (FPC) Example</vt:lpstr>
      <vt:lpstr>Funds Reservation (FR) Example</vt:lpstr>
      <vt:lpstr>Funds Commitment (FC) Example</vt:lpstr>
      <vt:lpstr>Budget (FMBB) - Example</vt:lpstr>
      <vt:lpstr>Filters and Sort</vt:lpstr>
      <vt:lpstr>Input Filter: Entry Document Number</vt:lpstr>
      <vt:lpstr>Input Filter: Entry Document Line = 1</vt:lpstr>
      <vt:lpstr>Sort</vt:lpstr>
      <vt:lpstr>Output Filters</vt:lpstr>
      <vt:lpstr>Perform Data Actions</vt:lpstr>
      <vt:lpstr>Status: PARKED</vt:lpstr>
      <vt:lpstr>Executing and Results</vt:lpstr>
      <vt:lpstr>Status: IN-PROCESS</vt:lpstr>
      <vt:lpstr>Status: ERROR</vt:lpstr>
      <vt:lpstr>Document Details</vt:lpstr>
      <vt:lpstr>Displays</vt:lpstr>
      <vt:lpstr>Is a Filter Required? </vt:lpstr>
      <vt:lpstr>Important Reminders </vt:lpstr>
      <vt:lpstr>Data Actions</vt:lpstr>
      <vt:lpstr>Display – reorganize columns</vt:lpstr>
      <vt:lpstr>Display one document</vt:lpstr>
      <vt:lpstr>Drilldown Details</vt:lpstr>
      <vt:lpstr>Export</vt:lpstr>
      <vt:lpstr>Change</vt:lpstr>
      <vt:lpstr>Delete</vt:lpstr>
      <vt:lpstr>Approve</vt:lpstr>
      <vt:lpstr>Mass Change, Approve, or Delete</vt:lpstr>
      <vt:lpstr>Mass Change</vt:lpstr>
      <vt:lpstr>Mass Delete</vt:lpstr>
      <vt:lpstr>Another Warning</vt:lpstr>
      <vt:lpstr>What Can’t I Do to Interface Documents?</vt:lpstr>
      <vt:lpstr>Unique Info</vt:lpstr>
      <vt:lpstr>Future</vt:lpstr>
      <vt:lpstr>FINANCIAL TRAINING FORUM                                                          2024</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Fiori App Demo_Parked Documents</dc:title>
  <dc:creator>Financial Management Services</dc:creator>
  <cp:lastModifiedBy>Erminger, Wyatt - OCFO-NFC</cp:lastModifiedBy>
  <cp:revision>381</cp:revision>
  <dcterms:created xsi:type="dcterms:W3CDTF">2024-07-02T22:49:57Z</dcterms:created>
  <dcterms:modified xsi:type="dcterms:W3CDTF">2024-08-27T19:37:41Z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0x010100AC5943295BEA1D469587225D134965E7</vt:lpwstr>
  </property>
  <property fmtid="{D5CDD505-2E9C-101B-9397-08002B2CF9AE}" pid="3" name="MediaServiceImageTags">
    <vt:lpwstr/>
  </property>
</Properties>
</file>