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41C"/>
    <a:srgbClr val="576BFB"/>
    <a:srgbClr val="EBFB57"/>
    <a:srgbClr val="164B9A"/>
    <a:srgbClr val="A94157"/>
    <a:srgbClr val="000066"/>
    <a:srgbClr val="990000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1" autoAdjust="0"/>
    <p:restoredTop sz="99636" autoAdjust="0"/>
  </p:normalViewPr>
  <p:slideViewPr>
    <p:cSldViewPr>
      <p:cViewPr varScale="1">
        <p:scale>
          <a:sx n="86" d="100"/>
          <a:sy n="86" d="100"/>
        </p:scale>
        <p:origin x="78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0" y="96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846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846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5" y="4420869"/>
            <a:ext cx="5562610" cy="419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dirty="0"/>
              <a:t>Key Messages for Randy: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Build 1 is quickly ramping up with full funding. 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By February of next year, we plan to go-live with core PPS functionality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Solution design and toolset has been finalized using the market leading Oracle Business Intelligence Enterprise Edition 11 g (OBIEE)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Comprehensive BI functionality that delivers the full range of analytic and reporting capabilities with a powerful user experience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Provides contextual, relevant and actionable insights for organizational-wide human capital analysis and decision-making 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Robust infrastructure for performance, availability, and security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Customer engagement is critical to the success of the project. The RUG will play a key role in Build 1 as solution designers—helping us validate the requirements and design, build, and test the solution via monthly working sessions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During the Customer Forum, we will  kick-off Build 1 with customers including a demo to preview the tool’s capabilities. </a:t>
            </a: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848600" y="6488113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E4B01F48-B9CD-4559-AE53-CA74930BB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 descr="&quot;&quot;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86A15EC9-FADF-FAC1-FF43-D5AB2881D8B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Y24 PP19 Community-Wide Projec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266700"/>
            <a:ext cx="8153400" cy="3810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CY24 PP19 Community-Wide Projects </a:t>
            </a:r>
          </a:p>
        </p:txBody>
      </p:sp>
      <p:sp>
        <p:nvSpPr>
          <p:cNvPr id="9" name="TextBox 8" descr="High-level Timeline&#10;"/>
          <p:cNvSpPr txBox="1"/>
          <p:nvPr/>
        </p:nvSpPr>
        <p:spPr>
          <a:xfrm>
            <a:off x="228600" y="1447800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12" name="TextBox 9" descr="CY24 PP19 Scheduled Projects&#10;"/>
          <p:cNvSpPr txBox="1">
            <a:spLocks noChangeArrowheads="1"/>
          </p:cNvSpPr>
          <p:nvPr/>
        </p:nvSpPr>
        <p:spPr bwMode="auto">
          <a:xfrm>
            <a:off x="152400" y="1905000"/>
            <a:ext cx="4171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 CY24 PP19 Scheduled Projects</a:t>
            </a:r>
          </a:p>
        </p:txBody>
      </p:sp>
      <p:graphicFrame>
        <p:nvGraphicFramePr>
          <p:cNvPr id="11" name="Table 10" descr="Table to show Pay Period Project CY24 PP19 No CY24 PP19 Community-Wide Projects&#10;&#10;&#10;&#10;&#10;&#10;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970453"/>
              </p:ext>
            </p:extLst>
          </p:nvPr>
        </p:nvGraphicFramePr>
        <p:xfrm>
          <a:off x="142875" y="2253115"/>
          <a:ext cx="3971925" cy="13952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6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2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Pay  Period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Project 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262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CY24 PP19</a:t>
                      </a: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CY24 PP19 Community-Wide Projects</a:t>
                      </a:r>
                    </a:p>
                  </a:txBody>
                  <a:tcPr marL="121920" marR="12192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55799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09320"/>
                  </a:ext>
                </a:extLst>
              </a:tr>
            </a:tbl>
          </a:graphicData>
        </a:graphic>
      </p:graphicFrame>
      <p:sp>
        <p:nvSpPr>
          <p:cNvPr id="8" name="TextBox 7" descr="Recent Accomplishments&#10;"/>
          <p:cNvSpPr txBox="1"/>
          <p:nvPr/>
        </p:nvSpPr>
        <p:spPr>
          <a:xfrm>
            <a:off x="4648200" y="1447800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• N/A&#10;&#10;&#10;"/>
          <p:cNvSpPr>
            <a:spLocks noGrp="1"/>
          </p:cNvSpPr>
          <p:nvPr>
            <p:ph sz="quarter" idx="11"/>
          </p:nvPr>
        </p:nvSpPr>
        <p:spPr>
          <a:xfrm>
            <a:off x="4800600" y="2014954"/>
            <a:ext cx="4343400" cy="1642646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defRPr/>
            </a:pPr>
            <a:r>
              <a:rPr lang="en-US" dirty="0"/>
              <a:t>N/A</a:t>
            </a:r>
          </a:p>
        </p:txBody>
      </p:sp>
      <p:sp>
        <p:nvSpPr>
          <p:cNvPr id="7" name="TextBox 6" descr="Current State&#10;"/>
          <p:cNvSpPr txBox="1"/>
          <p:nvPr/>
        </p:nvSpPr>
        <p:spPr>
          <a:xfrm>
            <a:off x="295275" y="3913692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N/A&#10;&#10;&#10;"/>
          <p:cNvSpPr>
            <a:spLocks noGrp="1"/>
          </p:cNvSpPr>
          <p:nvPr>
            <p:ph idx="12"/>
          </p:nvPr>
        </p:nvSpPr>
        <p:spPr>
          <a:xfrm>
            <a:off x="57150" y="4175760"/>
            <a:ext cx="4457700" cy="1767840"/>
          </a:xfrm>
        </p:spPr>
        <p:txBody>
          <a:bodyPr>
            <a:noAutofit/>
          </a:bodyPr>
          <a:lstStyle/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200" dirty="0">
              <a:cs typeface="Arial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/>
              <a:t>N/A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6" name="TextBox 5" descr="Issues/Risk&#10;"/>
          <p:cNvSpPr txBox="1"/>
          <p:nvPr/>
        </p:nvSpPr>
        <p:spPr>
          <a:xfrm>
            <a:off x="4606771" y="3853934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• None&#10;&#10;"/>
          <p:cNvSpPr>
            <a:spLocks noGrp="1"/>
          </p:cNvSpPr>
          <p:nvPr>
            <p:ph sz="quarter" idx="13"/>
          </p:nvPr>
        </p:nvSpPr>
        <p:spPr>
          <a:xfrm>
            <a:off x="4800600" y="4343400"/>
            <a:ext cx="4038600" cy="2057400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Arial" pitchFamily="34" charset="0"/>
              </a:rPr>
              <a:t>None</a:t>
            </a:r>
          </a:p>
        </p:txBody>
      </p:sp>
      <p:sp>
        <p:nvSpPr>
          <p:cNvPr id="4" name="TextBox 3" descr="National Finance Center - as of August 14, 2023 &#10;"/>
          <p:cNvSpPr txBox="1"/>
          <p:nvPr/>
        </p:nvSpPr>
        <p:spPr>
          <a:xfrm>
            <a:off x="228600" y="65532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August 14, 2024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20454</TotalTime>
  <Words>201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1_Default Design</vt:lpstr>
      <vt:lpstr>CY24 PP19 Community-Wide Projects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CY24 PP19 Community-Wide Projects </dc:title>
  <dc:creator>National Finance Center</dc:creator>
  <cp:lastModifiedBy>Piner, Keith - OCFO</cp:lastModifiedBy>
  <cp:revision>1076</cp:revision>
  <cp:lastPrinted>2019-07-30T21:27:01Z</cp:lastPrinted>
  <dcterms:created xsi:type="dcterms:W3CDTF">2006-10-24T17:39:02Z</dcterms:created>
  <dcterms:modified xsi:type="dcterms:W3CDTF">2024-08-06T13:06:25Z</dcterms:modified>
</cp:coreProperties>
</file>