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3"/>
  </p:notesMasterIdLst>
  <p:handoutMasterIdLst>
    <p:handoutMasterId r:id="rId4"/>
  </p:handoutMasterIdLst>
  <p:sldIdLst>
    <p:sldId id="44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Custome User Acceptance Test" id="{98558BA5-FF4F-4A4E-B3F9-395481F7050D}">
          <p14:sldIdLst>
            <p14:sldId id="4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576BFB"/>
    <a:srgbClr val="EBFB57"/>
    <a:srgbClr val="3E941C"/>
    <a:srgbClr val="164B9A"/>
    <a:srgbClr val="A94157"/>
    <a:srgbClr val="000066"/>
    <a:srgbClr val="CBD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94472" autoAdjust="0"/>
  </p:normalViewPr>
  <p:slideViewPr>
    <p:cSldViewPr>
      <p:cViewPr varScale="1">
        <p:scale>
          <a:sx n="59" d="100"/>
          <a:sy n="59" d="100"/>
        </p:scale>
        <p:origin x="95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58" y="7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63875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226" y="4"/>
            <a:ext cx="3063875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7138"/>
            <a:ext cx="30638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226" y="8847138"/>
            <a:ext cx="30638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67DC8DB-6FA3-48D7-A11B-02D648A90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414838"/>
            <a:ext cx="560705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9728DC5-B857-49DF-BE34-B706C2452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7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E20FF0-4122-4821-924D-EC46B2037CE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1C4C0-E553-4AAC-B661-931006FE7C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6738-1F81-4E4A-8ACB-6FD524E80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5C28-2AB1-4C2E-994A-5FC5FBA95E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SD 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7"/>
          <p:cNvSpPr txBox="1">
            <a:spLocks/>
          </p:cNvSpPr>
          <p:nvPr userDrawn="1"/>
        </p:nvSpPr>
        <p:spPr bwMode="auto">
          <a:xfrm>
            <a:off x="2286000" y="685800"/>
            <a:ext cx="594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pPr algn="ctr" eaLnBrk="0" hangingPunct="0">
              <a:defRPr/>
            </a:pPr>
            <a:endParaRPr lang="en-US" sz="1400" b="0" i="1" kern="0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6477000"/>
            <a:ext cx="8153400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152400" y="1752600"/>
            <a:ext cx="4038600" cy="1905000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381000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00600" y="1752600"/>
            <a:ext cx="4038600" cy="1905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Content Placeholder 1"/>
          <p:cNvSpPr>
            <a:spLocks noGrp="1"/>
          </p:cNvSpPr>
          <p:nvPr>
            <p:ph idx="12"/>
          </p:nvPr>
        </p:nvSpPr>
        <p:spPr>
          <a:xfrm>
            <a:off x="228600" y="4191000"/>
            <a:ext cx="4038600" cy="2285999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Content Placeholder 24"/>
          <p:cNvSpPr>
            <a:spLocks noGrp="1"/>
          </p:cNvSpPr>
          <p:nvPr>
            <p:ph sz="quarter" idx="13"/>
          </p:nvPr>
        </p:nvSpPr>
        <p:spPr>
          <a:xfrm>
            <a:off x="4800600" y="4191000"/>
            <a:ext cx="4038600" cy="2286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1550-0155-4B19-9174-D92B7AB070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9D4F-19FB-42CF-851E-9D23F6E335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56E4A-A277-4363-9E35-4D8B6A7CDE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85EB4-E979-4227-8D31-3C225DF3BB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1E2DA-59C2-4051-BA65-A18350889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7A50E-1163-415E-8257-3919DE8C6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814B0-1094-4BEC-911D-24F7C0546F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B9B51-AFCA-444E-9B47-67E320873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C2C50C-9C32-47E8-9FAC-B50586F06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-41784"/>
            <a:ext cx="9144000" cy="1169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0C921D29-04F4-4682-2890-69A24421C73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049" r:id="rId1"/>
    <p:sldLayoutId id="2147486039" r:id="rId2"/>
    <p:sldLayoutId id="2147486040" r:id="rId3"/>
    <p:sldLayoutId id="2147486041" r:id="rId4"/>
    <p:sldLayoutId id="2147486042" r:id="rId5"/>
    <p:sldLayoutId id="2147486043" r:id="rId6"/>
    <p:sldLayoutId id="2147486044" r:id="rId7"/>
    <p:sldLayoutId id="2147486045" r:id="rId8"/>
    <p:sldLayoutId id="2147486046" r:id="rId9"/>
    <p:sldLayoutId id="2147486047" r:id="rId10"/>
    <p:sldLayoutId id="2147486048" r:id="rId11"/>
    <p:sldLayoutId id="2147486050" r:id="rId12"/>
    <p:sldLayoutId id="2147486051" r:id="rId13"/>
    <p:sldLayoutId id="2147486052" r:id="rId14"/>
    <p:sldLayoutId id="2147486053" r:id="rId1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Customer User Acceptance Test (CUAT) February 2025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533400"/>
          </a:xfrm>
        </p:spPr>
        <p:txBody>
          <a:bodyPr/>
          <a:lstStyle/>
          <a:p>
            <a:pPr>
              <a:defRPr/>
            </a:pPr>
            <a:r>
              <a:rPr lang="en-US" dirty="0"/>
              <a:t>Customer User Acceptance Test (CUAT) February 2025 </a:t>
            </a:r>
          </a:p>
        </p:txBody>
      </p:sp>
      <p:sp>
        <p:nvSpPr>
          <p:cNvPr id="9" name="TextBox 8" descr="High-Level Timeline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81000" y="1383268"/>
            <a:ext cx="2971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High-level Timeline</a:t>
            </a:r>
          </a:p>
        </p:txBody>
      </p:sp>
      <p:sp>
        <p:nvSpPr>
          <p:cNvPr id="3077" name="Content Placeholder 4" descr="CY25 Scheduled Release Dates:&#10;PP 06  March 4, 2025 - March 28, 2025&#10;PP 13  June 10, 2025 - July 4, 2025&#10;PP 19  September 2, 2025 - September 26, 2025&#10;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04312" y="1796101"/>
            <a:ext cx="4038600" cy="1314647"/>
          </a:xfrm>
        </p:spPr>
        <p:txBody>
          <a:bodyPr>
            <a:normAutofit/>
          </a:bodyPr>
          <a:lstStyle/>
          <a:p>
            <a:pPr marL="0" lvl="1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CY25 Scheduled Release Dates: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06  March 4, 2025 - March 28, 2025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13  June 10, 2025 - July 4, 2025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19  September 2, 2025 - September 26, 2025</a:t>
            </a:r>
            <a:endParaRPr lang="en-US" dirty="0"/>
          </a:p>
        </p:txBody>
      </p:sp>
      <p:sp>
        <p:nvSpPr>
          <p:cNvPr id="5" name="TextBox 4" descr="Recent Accomplishments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724400" y="1415534"/>
            <a:ext cx="3733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Recent Accomplishments</a:t>
            </a:r>
          </a:p>
        </p:txBody>
      </p:sp>
      <p:sp>
        <p:nvSpPr>
          <p:cNvPr id="3078" name="Content Placeholder 5" descr="Completed the following ATB initiatives:&#10;CY24 PP19 Scheduled Release&#10;CY24 PP25 Off Cycle Mini Release&#10;CY25 PP04, Project 77239, GovTA Core Release 1.7.3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752975" y="1676399"/>
            <a:ext cx="4162425" cy="3552247"/>
          </a:xfrm>
        </p:spPr>
        <p:txBody>
          <a:bodyPr>
            <a:normAutofit fontScale="25000" lnSpcReduction="20000"/>
          </a:bodyPr>
          <a:lstStyle/>
          <a:p>
            <a:pPr marL="53969" indent="0">
              <a:buNone/>
              <a:defRPr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Completed the following ATB initiatives:</a:t>
            </a:r>
          </a:p>
          <a:p>
            <a:pPr>
              <a:lnSpc>
                <a:spcPct val="120000"/>
              </a:lnSpc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CY24 PP19 Scheduled Release</a:t>
            </a:r>
          </a:p>
          <a:p>
            <a:pPr>
              <a:lnSpc>
                <a:spcPct val="120000"/>
              </a:lnSpc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CY24 PP25 Off Cycle Mini Release</a:t>
            </a:r>
          </a:p>
          <a:p>
            <a:pPr>
              <a:lnSpc>
                <a:spcPct val="120000"/>
              </a:lnSpc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CY25 PP04, Project 77239,</a:t>
            </a:r>
            <a:r>
              <a:rPr lang="en-US" sz="48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</a:t>
            </a:r>
            <a:r>
              <a:rPr lang="en-US" sz="4800" dirty="0" err="1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GovTA</a:t>
            </a:r>
            <a:r>
              <a:rPr lang="en-US" sz="48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Core Release 1.7.3</a:t>
            </a:r>
          </a:p>
          <a:p>
            <a:pPr>
              <a:lnSpc>
                <a:spcPct val="120000"/>
              </a:lnSpc>
              <a:defRPr/>
            </a:pPr>
            <a:endParaRPr lang="en-US" sz="4800" dirty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defRPr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defRPr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"/>
              </a:spcBef>
              <a:spcAft>
                <a:spcPts val="240"/>
              </a:spcAft>
              <a:defRPr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3200" dirty="0"/>
          </a:p>
          <a:p>
            <a:pPr>
              <a:spcBef>
                <a:spcPts val="240"/>
              </a:spcBef>
              <a:spcAft>
                <a:spcPts val="240"/>
              </a:spcAft>
              <a:defRPr/>
            </a:pPr>
            <a:endParaRPr lang="en-US" sz="3200" dirty="0"/>
          </a:p>
          <a:p>
            <a:pPr marL="0" indent="0">
              <a:spcAft>
                <a:spcPts val="200"/>
              </a:spcAft>
              <a:buNone/>
              <a:defRPr/>
            </a:pPr>
            <a:r>
              <a:rPr lang="en-US" sz="3200" dirty="0"/>
              <a:t>       </a:t>
            </a:r>
          </a:p>
          <a:p>
            <a:pPr marL="0" indent="0" eaLnBrk="1" hangingPunct="1">
              <a:spcBef>
                <a:spcPts val="400"/>
              </a:spcBef>
              <a:spcAft>
                <a:spcPts val="400"/>
              </a:spcAft>
              <a:buNone/>
            </a:pPr>
            <a:endParaRPr lang="en-US" sz="1200" dirty="0"/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endParaRPr lang="en-US" sz="1200" dirty="0"/>
          </a:p>
          <a:p>
            <a:pPr marL="279400" lvl="1" indent="-227013">
              <a:defRPr/>
            </a:pPr>
            <a:endParaRPr lang="en-US" sz="1000" dirty="0"/>
          </a:p>
          <a:p>
            <a:pPr marL="279400" lvl="1" indent="-227013">
              <a:buFontTx/>
              <a:buNone/>
              <a:defRPr/>
            </a:pPr>
            <a:endParaRPr lang="en-US" dirty="0"/>
          </a:p>
          <a:p>
            <a:pPr marL="227013" indent="-227013">
              <a:defRPr/>
            </a:pPr>
            <a:endParaRPr lang="en-US" dirty="0"/>
          </a:p>
        </p:txBody>
      </p:sp>
      <p:sp>
        <p:nvSpPr>
          <p:cNvPr id="4" name="TextBox 3" descr="Current State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81000" y="3294102"/>
            <a:ext cx="2971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Current State</a:t>
            </a:r>
          </a:p>
        </p:txBody>
      </p:sp>
      <p:sp>
        <p:nvSpPr>
          <p:cNvPr id="11269" name="Content Placeholder 9" descr="In Progress:&#10;CY24 PP06, Scheduled Release – preparing supporting documentation&#10;CY24 PP05, Project 47217 DHS WebTA 3.8 to GovTA Release 1.7.3 Verification/Validation&#10;CY25 PP07 Project 74014 DOJ/DEA GovTA Release 1.7.5 – preparing supporting documentation&#10;CY25-PP09 Project 35764, GAO from WebTA 3.8 to GovTA Core Release 1.7.5 – preparing supporting documentation&#10;CY25-PP12 Project – 52903 USDA from WebTA 4.2 to GovTA Release 1.7.4 – preparing supporting documentation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227573" y="3747252"/>
            <a:ext cx="4162425" cy="257734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 Progress: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PP06, Scheduled Release – preparing supporting documentation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CY24 PP05, Project 47217 DHS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WebTA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3.8 to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GovTA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Release 1.7.3 Verification/Validation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CY25 PP07 Project 74014 DOJ/DEA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GovTA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Release 1.7.5 – preparing supporting documentation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CY25-PP09 Project 35764, GAO from WebTA 3.8 to GovTA Core Release 1.7.5 – preparing supporting documentation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CY25-PP12 Project – 52903 USDA from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WebTA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4.2 to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GovTA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Release 1.7.4 – preparing supporting documentation</a:t>
            </a:r>
          </a:p>
          <a:p>
            <a:pPr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 descr="Issues/Risk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830622" y="5387807"/>
            <a:ext cx="362757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Issues/Risk</a:t>
            </a:r>
          </a:p>
        </p:txBody>
      </p:sp>
      <p:sp>
        <p:nvSpPr>
          <p:cNvPr id="11270" name="Content Placeholder 10" descr="CUAT is scheduled based on current implementation schedules.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52975" y="5867401"/>
            <a:ext cx="3971260" cy="4571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CUAT is scheduled based on current implementation schedules.</a:t>
            </a:r>
          </a:p>
        </p:txBody>
      </p:sp>
      <p:sp>
        <p:nvSpPr>
          <p:cNvPr id="7" name="TextBox 6" descr="National Finance Center - as of  February 12, 2025 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447800" y="6488668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National Finance Center - as of  February 12, 2025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16947</TotalTime>
  <Words>177</Words>
  <Application>Microsoft Office PowerPoint</Application>
  <PresentationFormat>On-screen Show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1_Default Design</vt:lpstr>
      <vt:lpstr>Customer User Acceptance Test (CUAT) February 2025 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User Acceptance Test (CUAT) February 2025</dc:title>
  <dc:creator>National Finance Center</dc:creator>
  <cp:lastModifiedBy>Adams, Tasha - OCFO-NFC</cp:lastModifiedBy>
  <cp:revision>1132</cp:revision>
  <cp:lastPrinted>2020-01-07T15:05:47Z</cp:lastPrinted>
  <dcterms:created xsi:type="dcterms:W3CDTF">2006-10-24T17:39:02Z</dcterms:created>
  <dcterms:modified xsi:type="dcterms:W3CDTF">2025-02-12T17:48:33Z</dcterms:modified>
</cp:coreProperties>
</file>