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41C"/>
    <a:srgbClr val="576BFB"/>
    <a:srgbClr val="EBFB57"/>
    <a:srgbClr val="164B9A"/>
    <a:srgbClr val="A94157"/>
    <a:srgbClr val="000066"/>
    <a:srgbClr val="990000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1" autoAdjust="0"/>
    <p:restoredTop sz="99636" autoAdjust="0"/>
  </p:normalViewPr>
  <p:slideViewPr>
    <p:cSldViewPr>
      <p:cViewPr varScale="1">
        <p:scale>
          <a:sx n="63" d="100"/>
          <a:sy n="63" d="100"/>
        </p:scale>
        <p:origin x="82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0" y="96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846" y="3"/>
            <a:ext cx="3039592" cy="44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846" y="8859224"/>
            <a:ext cx="3039592" cy="44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871" y="0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115" y="4420869"/>
            <a:ext cx="5562610" cy="419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871" y="8841738"/>
            <a:ext cx="301439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dirty="0"/>
              <a:t>Key Messages for Randy: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Build 1 is quickly ramping up with full funding. 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By February of next year, we plan to go-live with core PPS functionality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Solution design and toolset has been finalized using the market leading Oracle Business Intelligence Enterprise Edition 11 g (OBIEE)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Comprehensive BI functionality that delivers the full range of analytic and reporting capabilities with a powerful user experience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Provides contextual, relevant and actionable insights for organizational-wide human capital analysis and decision-making </a:t>
            </a:r>
          </a:p>
          <a:p>
            <a:pPr marL="395288" indent="-217488">
              <a:spcAft>
                <a:spcPts val="600"/>
              </a:spcAft>
              <a:buFont typeface="Calibri" pitchFamily="34" charset="0"/>
              <a:buChar char="‒"/>
              <a:defRPr/>
            </a:pPr>
            <a:r>
              <a:rPr lang="en-US" sz="1100" dirty="0">
                <a:latin typeface="Calibri" pitchFamily="34" charset="0"/>
                <a:cs typeface="Calibri" pitchFamily="34" charset="0"/>
              </a:rPr>
              <a:t>Robust infrastructure for performance, availability, and security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Customer engagement is critical to the success of the project. The RUG will play a key role in Build 1 as solution designers—helping us validate the requirements and design, build, and test the solution via monthly working sessions</a:t>
            </a:r>
          </a:p>
          <a:p>
            <a:pPr marL="177800" indent="-1778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During the Customer Forum, we will  kick-off Build 1 with customers including a demo to preview the tool’s capabilities. </a:t>
            </a: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848600" y="6488113"/>
            <a:ext cx="11430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E4B01F48-B9CD-4559-AE53-CA74930BB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 descr="&quot;&quot;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1940D6A1-06D1-A0B5-B078-35A04414237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Y25 PP06 Community-Wide Projec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35665"/>
            <a:ext cx="8153400" cy="3810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CY25 PP06 Community-Wide Projects </a:t>
            </a:r>
          </a:p>
        </p:txBody>
      </p:sp>
      <p:sp>
        <p:nvSpPr>
          <p:cNvPr id="9" name="TextBox 8" descr="High-level Timeline&#10;"/>
          <p:cNvSpPr txBox="1"/>
          <p:nvPr/>
        </p:nvSpPr>
        <p:spPr>
          <a:xfrm>
            <a:off x="228600" y="1447800"/>
            <a:ext cx="3886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sp>
        <p:nvSpPr>
          <p:cNvPr id="12" name="TextBox 9" descr="CY25 PP06 Scheduled Projects&#10;"/>
          <p:cNvSpPr txBox="1">
            <a:spLocks noChangeArrowheads="1"/>
          </p:cNvSpPr>
          <p:nvPr/>
        </p:nvSpPr>
        <p:spPr bwMode="auto">
          <a:xfrm>
            <a:off x="152400" y="1905000"/>
            <a:ext cx="4171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 CY25 PP06 Scheduled Projects</a:t>
            </a:r>
          </a:p>
        </p:txBody>
      </p:sp>
      <p:graphicFrame>
        <p:nvGraphicFramePr>
          <p:cNvPr id="11" name="Table 10" descr="Table to show Pay Period and Project. Pay  Period CY25 PP06 Project 34385 - NFC EmpowHR CI Tool PAR&#10;CY25 PP06 Project 42127 – Create CITool for 075 Payroll Doc&#10;&#10;&#10;&#10;&#10;&#10;&#10;&#10;&#10;&#10;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621871"/>
              </p:ext>
            </p:extLst>
          </p:nvPr>
        </p:nvGraphicFramePr>
        <p:xfrm>
          <a:off x="142875" y="2253115"/>
          <a:ext cx="3971925" cy="15586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6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62">
                <a:tc>
                  <a:txBody>
                    <a:bodyPr/>
                    <a:lstStyle/>
                    <a:p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Pay  Period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Project </a:t>
                      </a:r>
                    </a:p>
                  </a:txBody>
                  <a:tcPr marL="121920" marR="12192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262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latin typeface="+mn-lt"/>
                          <a:cs typeface="Arial" pitchFamily="34" charset="0"/>
                        </a:rPr>
                        <a:t>CY25 PP06</a:t>
                      </a:r>
                    </a:p>
                  </a:txBody>
                  <a:tcPr marL="121920" marR="12192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34385 - NFC </a:t>
                      </a:r>
                      <a:r>
                        <a:rPr lang="en-US" sz="13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EmpowHR</a:t>
                      </a:r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 Tool PAR</a:t>
                      </a:r>
                    </a:p>
                  </a:txBody>
                  <a:tcPr marL="121920" marR="12192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latin typeface="+mn-lt"/>
                          <a:cs typeface="Arial" pitchFamily="34" charset="0"/>
                        </a:rPr>
                        <a:t>CY25 PP06 </a:t>
                      </a:r>
                    </a:p>
                    <a:p>
                      <a:pPr algn="ctr"/>
                      <a:endParaRPr lang="en-US" sz="13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42127 – Create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CITool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075 Payroll Doc</a:t>
                      </a:r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955799"/>
                  </a:ext>
                </a:extLst>
              </a:tr>
              <a:tr h="331870"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09320"/>
                  </a:ext>
                </a:extLst>
              </a:tr>
            </a:tbl>
          </a:graphicData>
        </a:graphic>
      </p:graphicFrame>
      <p:sp>
        <p:nvSpPr>
          <p:cNvPr id="8" name="TextBox 7" descr="Recent Accomplishments&#10;"/>
          <p:cNvSpPr txBox="1"/>
          <p:nvPr/>
        </p:nvSpPr>
        <p:spPr>
          <a:xfrm>
            <a:off x="4648200" y="1447800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N/A&#10;&#10;&#10;"/>
          <p:cNvSpPr>
            <a:spLocks noGrp="1"/>
          </p:cNvSpPr>
          <p:nvPr>
            <p:ph sz="quarter" idx="11"/>
          </p:nvPr>
        </p:nvSpPr>
        <p:spPr>
          <a:xfrm>
            <a:off x="4800600" y="2014954"/>
            <a:ext cx="4343400" cy="1642646"/>
          </a:xfrm>
        </p:spPr>
        <p:txBody>
          <a:bodyPr>
            <a:normAutofit/>
          </a:bodyPr>
          <a:lstStyle/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cs typeface="Arial" pitchFamily="34" charset="0"/>
              </a:rPr>
              <a:t>N/A</a:t>
            </a:r>
          </a:p>
        </p:txBody>
      </p:sp>
      <p:sp>
        <p:nvSpPr>
          <p:cNvPr id="7" name="TextBox 6" descr="Current State&#10;"/>
          <p:cNvSpPr txBox="1"/>
          <p:nvPr/>
        </p:nvSpPr>
        <p:spPr>
          <a:xfrm>
            <a:off x="252274" y="3937818"/>
            <a:ext cx="3886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Project 34385 – Development phase.&#10;Project 42127 -  Development phase.&#10;&#10;&#10;&#10;"/>
          <p:cNvSpPr>
            <a:spLocks noGrp="1"/>
          </p:cNvSpPr>
          <p:nvPr>
            <p:ph idx="12"/>
          </p:nvPr>
        </p:nvSpPr>
        <p:spPr>
          <a:xfrm>
            <a:off x="57150" y="4175760"/>
            <a:ext cx="4457700" cy="1767840"/>
          </a:xfrm>
        </p:spPr>
        <p:txBody>
          <a:bodyPr>
            <a:noAutofit/>
          </a:bodyPr>
          <a:lstStyle/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1200" dirty="0">
              <a:cs typeface="Arial" charset="0"/>
            </a:endParaRP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>
                <a:cs typeface="Arial" charset="0"/>
              </a:rPr>
              <a:t>Project 34385 – Development phase.</a:t>
            </a:r>
          </a:p>
          <a:p>
            <a:pPr marL="57150" indent="0">
              <a:spcBef>
                <a:spcPts val="0"/>
              </a:spcBef>
              <a:buNone/>
              <a:defRPr/>
            </a:pPr>
            <a:r>
              <a:rPr lang="en-US" dirty="0"/>
              <a:t>Project 42127 -  Development phase.</a:t>
            </a:r>
          </a:p>
          <a:p>
            <a:pPr marL="22860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6" name="TextBox 5" descr="Issues/Risk&#10;"/>
          <p:cNvSpPr txBox="1"/>
          <p:nvPr/>
        </p:nvSpPr>
        <p:spPr>
          <a:xfrm>
            <a:off x="4648200" y="3859768"/>
            <a:ext cx="42672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None&#10;&#10;"/>
          <p:cNvSpPr>
            <a:spLocks noGrp="1"/>
          </p:cNvSpPr>
          <p:nvPr>
            <p:ph sz="quarter" idx="13"/>
          </p:nvPr>
        </p:nvSpPr>
        <p:spPr>
          <a:xfrm>
            <a:off x="4800600" y="4343400"/>
            <a:ext cx="4038600" cy="2057400"/>
          </a:xfrm>
        </p:spPr>
        <p:txBody>
          <a:bodyPr/>
          <a:lstStyle/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cs typeface="Arial" pitchFamily="34" charset="0"/>
              </a:rPr>
              <a:t>None</a:t>
            </a:r>
          </a:p>
        </p:txBody>
      </p:sp>
      <p:sp>
        <p:nvSpPr>
          <p:cNvPr id="4" name="TextBox 3" descr="National Finance Center - as of February 12, 2025 &#10;"/>
          <p:cNvSpPr txBox="1"/>
          <p:nvPr/>
        </p:nvSpPr>
        <p:spPr>
          <a:xfrm>
            <a:off x="228600" y="65532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February 12, 2025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20555</TotalTime>
  <Words>224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1_Default Design</vt:lpstr>
      <vt:lpstr>CY25 PP06 Community-Wide Projects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CY25 PP06 Community-Wide Projects</dc:title>
  <dc:creator>National Finance Center</dc:creator>
  <cp:lastModifiedBy>Adams, Tasha - OCFO-NFC</cp:lastModifiedBy>
  <cp:revision>1078</cp:revision>
  <cp:lastPrinted>2019-07-30T21:27:01Z</cp:lastPrinted>
  <dcterms:created xsi:type="dcterms:W3CDTF">2006-10-24T17:39:02Z</dcterms:created>
  <dcterms:modified xsi:type="dcterms:W3CDTF">2025-02-12T17:50:09Z</dcterms:modified>
</cp:coreProperties>
</file>